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42" r:id="rId5"/>
    <p:sldId id="382" r:id="rId6"/>
    <p:sldId id="375" r:id="rId7"/>
    <p:sldId id="395" r:id="rId8"/>
    <p:sldId id="383" r:id="rId9"/>
    <p:sldId id="387" r:id="rId10"/>
    <p:sldId id="373" r:id="rId11"/>
    <p:sldId id="396" r:id="rId12"/>
    <p:sldId id="365" r:id="rId13"/>
    <p:sldId id="394" r:id="rId14"/>
    <p:sldId id="388" r:id="rId15"/>
    <p:sldId id="389" r:id="rId16"/>
    <p:sldId id="379" r:id="rId17"/>
    <p:sldId id="392" r:id="rId18"/>
    <p:sldId id="393" r:id="rId19"/>
    <p:sldId id="372" r:id="rId20"/>
    <p:sldId id="3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C5CA4"/>
    <a:srgbClr val="E3FBFE"/>
    <a:srgbClr val="051522"/>
    <a:srgbClr val="052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C74253-F53D-9D34-8913-E189023B6E3B}" v="3" dt="2024-05-27T10:27:08.583"/>
    <p1510:client id="{21F865A0-3EEE-35A9-0FCA-F7BB5D2BC6EE}" v="1" dt="2024-05-27T10:07:49.722"/>
    <p1510:client id="{79F38F6A-2BA5-98F4-F56C-B0153522DEB8}" v="30" dt="2024-05-27T10:18:38.792"/>
  </p1510:revLst>
</p1510:revInfo>
</file>

<file path=ppt/tableStyles.xml><?xml version="1.0" encoding="utf-8"?>
<a:tblStyleLst xmlns:a="http://schemas.openxmlformats.org/drawingml/2006/main" def="{10A1B5D5-9B99-4C35-A422-299274C8766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facebook.com/TelevizeTGM" TargetMode="External"/><Relationship Id="rId7" Type="http://schemas.openxmlformats.org/officeDocument/2006/relationships/image" Target="../media/image52.png"/><Relationship Id="rId2" Type="http://schemas.openxmlformats.org/officeDocument/2006/relationships/hyperlink" Target="http://www.youtube.com/@tgmtv" TargetMode="External"/><Relationship Id="rId1" Type="http://schemas.openxmlformats.org/officeDocument/2006/relationships/hyperlink" Target="http://www.televizetgm.cz/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instagram.com/tvtgm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hyperlink" Target="instagram.com/tvtgm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hyperlink" Target="http://www.televizetgm.cz/" TargetMode="External"/><Relationship Id="rId1" Type="http://schemas.openxmlformats.org/officeDocument/2006/relationships/image" Target="../media/image50.png"/><Relationship Id="rId6" Type="http://schemas.openxmlformats.org/officeDocument/2006/relationships/hyperlink" Target="facebook.com/TelevizeTGM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://www.youtube.com/@tgmtv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0E1826-5B1E-4E19-96AA-C9820E457AE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9D75868-9B72-4335-81B8-C68C35AB9558}">
      <dgm:prSet phldrT="[Text]"/>
      <dgm:spPr>
        <a:solidFill>
          <a:srgbClr val="0C5CA4"/>
        </a:solidFill>
      </dgm:spPr>
      <dgm:t>
        <a:bodyPr/>
        <a:lstStyle/>
        <a:p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Navázala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školní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tištěný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později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on-line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časopis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Renomé</a:t>
          </a:r>
        </a:p>
      </dgm:t>
    </dgm:pt>
    <dgm:pt modelId="{DB6C34F4-EEB9-43B4-B4DD-BD3BF02B80D5}" type="parTrans" cxnId="{7C1F3302-CD1E-41C1-A0FF-168FC8555CB6}">
      <dgm:prSet/>
      <dgm:spPr/>
      <dgm:t>
        <a:bodyPr/>
        <a:lstStyle/>
        <a:p>
          <a:endParaRPr lang="cs-CZ"/>
        </a:p>
      </dgm:t>
    </dgm:pt>
    <dgm:pt modelId="{41BFEE68-15FF-44A5-BA74-D23B84DFD890}" type="sibTrans" cxnId="{7C1F3302-CD1E-41C1-A0FF-168FC8555CB6}">
      <dgm:prSet/>
      <dgm:spPr>
        <a:solidFill>
          <a:schemeClr val="accent5">
            <a:lumMod val="60000"/>
            <a:lumOff val="40000"/>
            <a:alpha val="90000"/>
          </a:schemeClr>
        </a:solidFill>
        <a:ln>
          <a:solidFill>
            <a:srgbClr val="FFFFFF">
              <a:alpha val="90000"/>
            </a:srgbClr>
          </a:solidFill>
        </a:ln>
      </dgm:spPr>
      <dgm:t>
        <a:bodyPr/>
        <a:lstStyle/>
        <a:p>
          <a:endParaRPr lang="cs-CZ"/>
        </a:p>
      </dgm:t>
    </dgm:pt>
    <dgm:pt modelId="{F5AE092A-7CA5-4C00-9663-006A83B4B6C2}">
      <dgm:prSet phldrT="[Text]"/>
      <dgm:spPr>
        <a:solidFill>
          <a:srgbClr val="0C5CA4"/>
        </a:solidFill>
      </dgm:spPr>
      <dgm:t>
        <a:bodyPr/>
        <a:lstStyle/>
        <a:p>
          <a:pPr>
            <a:buClr>
              <a:schemeClr val="bg1"/>
            </a:buClr>
          </a:pP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První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vysílání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školních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zpráv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– 12. 3. 2012</a:t>
          </a:r>
          <a:endParaRPr lang="cs-CZ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BCE18AE-1587-4680-9CFE-FA1BFC30AB72}" type="parTrans" cxnId="{B86F4EAB-80AA-44C2-96AE-35D6C9632F88}">
      <dgm:prSet/>
      <dgm:spPr/>
      <dgm:t>
        <a:bodyPr/>
        <a:lstStyle/>
        <a:p>
          <a:endParaRPr lang="cs-CZ"/>
        </a:p>
      </dgm:t>
    </dgm:pt>
    <dgm:pt modelId="{37C24FB2-5A8D-42E9-A73B-0D782ED11C15}" type="sibTrans" cxnId="{B86F4EAB-80AA-44C2-96AE-35D6C9632F88}">
      <dgm:prSet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endParaRPr lang="cs-CZ"/>
        </a:p>
      </dgm:t>
    </dgm:pt>
    <dgm:pt modelId="{EA4F2086-5FE0-4B3A-83BF-4B506E4D96B2}">
      <dgm:prSet phldrT="[Text]"/>
      <dgm:spPr>
        <a:solidFill>
          <a:srgbClr val="0C5CA4"/>
        </a:solidFill>
      </dgm:spPr>
      <dgm:t>
        <a:bodyPr/>
        <a:lstStyle/>
        <a:p>
          <a:pPr>
            <a:buClr>
              <a:schemeClr val="bg1"/>
            </a:buClr>
          </a:pP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Reportáže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vycházejí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aktuálně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 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zprávy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jako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půlroční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souhrn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nejdůležitějších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akcí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 </a:t>
          </a:r>
          <a:endParaRPr lang="cs-CZ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95EB0D5-A917-4A01-A099-C6C5F489062E}" type="parTrans" cxnId="{4D0815A4-8118-4BF2-B442-0B3DDCF84C43}">
      <dgm:prSet/>
      <dgm:spPr/>
      <dgm:t>
        <a:bodyPr/>
        <a:lstStyle/>
        <a:p>
          <a:endParaRPr lang="cs-CZ"/>
        </a:p>
      </dgm:t>
    </dgm:pt>
    <dgm:pt modelId="{7465BA21-FDA4-401F-A870-1A331778027A}" type="sibTrans" cxnId="{4D0815A4-8118-4BF2-B442-0B3DDCF84C43}">
      <dgm:prSet/>
      <dgm:spPr/>
      <dgm:t>
        <a:bodyPr/>
        <a:lstStyle/>
        <a:p>
          <a:endParaRPr lang="cs-CZ"/>
        </a:p>
      </dgm:t>
    </dgm:pt>
    <dgm:pt modelId="{8D5507AE-A0B2-4E01-A738-4BC0674F241D}" type="pres">
      <dgm:prSet presAssocID="{940E1826-5B1E-4E19-96AA-C9820E457AEC}" presName="Name0" presStyleCnt="0">
        <dgm:presLayoutVars>
          <dgm:chMax val="7"/>
          <dgm:chPref val="7"/>
          <dgm:dir/>
        </dgm:presLayoutVars>
      </dgm:prSet>
      <dgm:spPr/>
    </dgm:pt>
    <dgm:pt modelId="{352C039A-BAFA-483C-8740-BCA7591EDCA2}" type="pres">
      <dgm:prSet presAssocID="{940E1826-5B1E-4E19-96AA-C9820E457AEC}" presName="Name1" presStyleCnt="0"/>
      <dgm:spPr/>
    </dgm:pt>
    <dgm:pt modelId="{99D702A7-50DB-43B9-8BC7-AF7B92250280}" type="pres">
      <dgm:prSet presAssocID="{940E1826-5B1E-4E19-96AA-C9820E457AEC}" presName="cycle" presStyleCnt="0"/>
      <dgm:spPr/>
    </dgm:pt>
    <dgm:pt modelId="{9C7219DB-79F9-4600-B811-317405A0C6B6}" type="pres">
      <dgm:prSet presAssocID="{940E1826-5B1E-4E19-96AA-C9820E457AEC}" presName="srcNode" presStyleLbl="node1" presStyleIdx="0" presStyleCnt="3"/>
      <dgm:spPr/>
    </dgm:pt>
    <dgm:pt modelId="{8C2BA0C0-230E-4FB0-AD13-C76AE11FFE4B}" type="pres">
      <dgm:prSet presAssocID="{940E1826-5B1E-4E19-96AA-C9820E457AEC}" presName="conn" presStyleLbl="parChTrans1D2" presStyleIdx="0" presStyleCnt="1"/>
      <dgm:spPr/>
    </dgm:pt>
    <dgm:pt modelId="{DE8B4E3D-38C8-4099-A08E-F23EDA5338DE}" type="pres">
      <dgm:prSet presAssocID="{940E1826-5B1E-4E19-96AA-C9820E457AEC}" presName="extraNode" presStyleLbl="node1" presStyleIdx="0" presStyleCnt="3"/>
      <dgm:spPr/>
    </dgm:pt>
    <dgm:pt modelId="{0349EE19-E4D6-4EAC-B04C-60BCAC732931}" type="pres">
      <dgm:prSet presAssocID="{940E1826-5B1E-4E19-96AA-C9820E457AEC}" presName="dstNode" presStyleLbl="node1" presStyleIdx="0" presStyleCnt="3"/>
      <dgm:spPr/>
    </dgm:pt>
    <dgm:pt modelId="{3B9C9E5E-1267-4B07-9285-D7636BF1E59D}" type="pres">
      <dgm:prSet presAssocID="{99D75868-9B72-4335-81B8-C68C35AB9558}" presName="text_1" presStyleLbl="node1" presStyleIdx="0" presStyleCnt="3">
        <dgm:presLayoutVars>
          <dgm:bulletEnabled val="1"/>
        </dgm:presLayoutVars>
      </dgm:prSet>
      <dgm:spPr/>
    </dgm:pt>
    <dgm:pt modelId="{FD1098C3-16EF-47DA-9173-1D65E66C3E7B}" type="pres">
      <dgm:prSet presAssocID="{99D75868-9B72-4335-81B8-C68C35AB9558}" presName="accent_1" presStyleCnt="0"/>
      <dgm:spPr/>
    </dgm:pt>
    <dgm:pt modelId="{218E8B6D-0EED-4758-B482-90C8D7CFAE4A}" type="pres">
      <dgm:prSet presAssocID="{99D75868-9B72-4335-81B8-C68C35AB9558}" presName="accentRepeatNode" presStyleLbl="solidFgAcc1" presStyleIdx="0" presStyleCnt="3"/>
      <dgm:spPr>
        <a:solidFill>
          <a:srgbClr val="0C5CA4"/>
        </a:solidFill>
        <a:ln>
          <a:solidFill>
            <a:srgbClr val="FFFFFF"/>
          </a:solidFill>
        </a:ln>
      </dgm:spPr>
    </dgm:pt>
    <dgm:pt modelId="{A50AE16B-FA41-497E-855A-73C9E07AD15E}" type="pres">
      <dgm:prSet presAssocID="{F5AE092A-7CA5-4C00-9663-006A83B4B6C2}" presName="text_2" presStyleLbl="node1" presStyleIdx="1" presStyleCnt="3">
        <dgm:presLayoutVars>
          <dgm:bulletEnabled val="1"/>
        </dgm:presLayoutVars>
      </dgm:prSet>
      <dgm:spPr/>
    </dgm:pt>
    <dgm:pt modelId="{73498300-FAA3-4FD0-A8BA-13E459EDCDDB}" type="pres">
      <dgm:prSet presAssocID="{F5AE092A-7CA5-4C00-9663-006A83B4B6C2}" presName="accent_2" presStyleCnt="0"/>
      <dgm:spPr/>
    </dgm:pt>
    <dgm:pt modelId="{BFF0C4F3-FD9B-4390-BDDE-C688CB4F4462}" type="pres">
      <dgm:prSet presAssocID="{F5AE092A-7CA5-4C00-9663-006A83B4B6C2}" presName="accentRepeatNode" presStyleLbl="solidFgAcc1" presStyleIdx="1" presStyleCnt="3"/>
      <dgm:spPr>
        <a:solidFill>
          <a:srgbClr val="0070C0"/>
        </a:solidFill>
        <a:ln>
          <a:solidFill>
            <a:srgbClr val="FFFFFF"/>
          </a:solidFill>
        </a:ln>
      </dgm:spPr>
    </dgm:pt>
    <dgm:pt modelId="{EA489CB2-A66C-4253-B961-9C33EA4F6770}" type="pres">
      <dgm:prSet presAssocID="{EA4F2086-5FE0-4B3A-83BF-4B506E4D96B2}" presName="text_3" presStyleLbl="node1" presStyleIdx="2" presStyleCnt="3">
        <dgm:presLayoutVars>
          <dgm:bulletEnabled val="1"/>
        </dgm:presLayoutVars>
      </dgm:prSet>
      <dgm:spPr/>
    </dgm:pt>
    <dgm:pt modelId="{15002AB8-7C71-40DA-96BC-1B7F863F9525}" type="pres">
      <dgm:prSet presAssocID="{EA4F2086-5FE0-4B3A-83BF-4B506E4D96B2}" presName="accent_3" presStyleCnt="0"/>
      <dgm:spPr/>
    </dgm:pt>
    <dgm:pt modelId="{578955A9-CA80-4A41-8178-1B3BBB46685B}" type="pres">
      <dgm:prSet presAssocID="{EA4F2086-5FE0-4B3A-83BF-4B506E4D96B2}" presName="accentRepeatNode" presStyleLbl="solidFgAcc1" presStyleIdx="2" presStyleCnt="3"/>
      <dgm:spPr>
        <a:solidFill>
          <a:srgbClr val="0070C0"/>
        </a:solidFill>
        <a:ln>
          <a:solidFill>
            <a:srgbClr val="FFFFFF"/>
          </a:solidFill>
        </a:ln>
      </dgm:spPr>
    </dgm:pt>
  </dgm:ptLst>
  <dgm:cxnLst>
    <dgm:cxn modelId="{7C1F3302-CD1E-41C1-A0FF-168FC8555CB6}" srcId="{940E1826-5B1E-4E19-96AA-C9820E457AEC}" destId="{99D75868-9B72-4335-81B8-C68C35AB9558}" srcOrd="0" destOrd="0" parTransId="{DB6C34F4-EEB9-43B4-B4DD-BD3BF02B80D5}" sibTransId="{41BFEE68-15FF-44A5-BA74-D23B84DFD890}"/>
    <dgm:cxn modelId="{7253D818-D548-4183-BFC2-76D822A4E06F}" type="presOf" srcId="{41BFEE68-15FF-44A5-BA74-D23B84DFD890}" destId="{8C2BA0C0-230E-4FB0-AD13-C76AE11FFE4B}" srcOrd="0" destOrd="0" presId="urn:microsoft.com/office/officeart/2008/layout/VerticalCurvedList"/>
    <dgm:cxn modelId="{CE3E7C47-85F0-4F1A-B5C4-3B0E5B443AAA}" type="presOf" srcId="{F5AE092A-7CA5-4C00-9663-006A83B4B6C2}" destId="{A50AE16B-FA41-497E-855A-73C9E07AD15E}" srcOrd="0" destOrd="0" presId="urn:microsoft.com/office/officeart/2008/layout/VerticalCurvedList"/>
    <dgm:cxn modelId="{4D0815A4-8118-4BF2-B442-0B3DDCF84C43}" srcId="{940E1826-5B1E-4E19-96AA-C9820E457AEC}" destId="{EA4F2086-5FE0-4B3A-83BF-4B506E4D96B2}" srcOrd="2" destOrd="0" parTransId="{595EB0D5-A917-4A01-A099-C6C5F489062E}" sibTransId="{7465BA21-FDA4-401F-A870-1A331778027A}"/>
    <dgm:cxn modelId="{B86F4EAB-80AA-44C2-96AE-35D6C9632F88}" srcId="{940E1826-5B1E-4E19-96AA-C9820E457AEC}" destId="{F5AE092A-7CA5-4C00-9663-006A83B4B6C2}" srcOrd="1" destOrd="0" parTransId="{8BCE18AE-1587-4680-9CFE-FA1BFC30AB72}" sibTransId="{37C24FB2-5A8D-42E9-A73B-0D782ED11C15}"/>
    <dgm:cxn modelId="{9D21B3C5-E7A5-4D07-B97A-12B21CE2D31A}" type="presOf" srcId="{940E1826-5B1E-4E19-96AA-C9820E457AEC}" destId="{8D5507AE-A0B2-4E01-A738-4BC0674F241D}" srcOrd="0" destOrd="0" presId="urn:microsoft.com/office/officeart/2008/layout/VerticalCurvedList"/>
    <dgm:cxn modelId="{4493D8F8-DAC8-48D3-B524-546EEC704394}" type="presOf" srcId="{EA4F2086-5FE0-4B3A-83BF-4B506E4D96B2}" destId="{EA489CB2-A66C-4253-B961-9C33EA4F6770}" srcOrd="0" destOrd="0" presId="urn:microsoft.com/office/officeart/2008/layout/VerticalCurvedList"/>
    <dgm:cxn modelId="{F7302CFC-816F-4F7F-8343-6A43CFE357BE}" type="presOf" srcId="{99D75868-9B72-4335-81B8-C68C35AB9558}" destId="{3B9C9E5E-1267-4B07-9285-D7636BF1E59D}" srcOrd="0" destOrd="0" presId="urn:microsoft.com/office/officeart/2008/layout/VerticalCurvedList"/>
    <dgm:cxn modelId="{2FB25598-8E7F-47F5-A36D-7A32C8414095}" type="presParOf" srcId="{8D5507AE-A0B2-4E01-A738-4BC0674F241D}" destId="{352C039A-BAFA-483C-8740-BCA7591EDCA2}" srcOrd="0" destOrd="0" presId="urn:microsoft.com/office/officeart/2008/layout/VerticalCurvedList"/>
    <dgm:cxn modelId="{9F3068E4-7325-46C4-86C3-F653A7575511}" type="presParOf" srcId="{352C039A-BAFA-483C-8740-BCA7591EDCA2}" destId="{99D702A7-50DB-43B9-8BC7-AF7B92250280}" srcOrd="0" destOrd="0" presId="urn:microsoft.com/office/officeart/2008/layout/VerticalCurvedList"/>
    <dgm:cxn modelId="{CC5CF1EC-E410-4945-847C-666F4AA308CA}" type="presParOf" srcId="{99D702A7-50DB-43B9-8BC7-AF7B92250280}" destId="{9C7219DB-79F9-4600-B811-317405A0C6B6}" srcOrd="0" destOrd="0" presId="urn:microsoft.com/office/officeart/2008/layout/VerticalCurvedList"/>
    <dgm:cxn modelId="{89EE9BC5-E596-44FC-ADCE-15FB711D0F17}" type="presParOf" srcId="{99D702A7-50DB-43B9-8BC7-AF7B92250280}" destId="{8C2BA0C0-230E-4FB0-AD13-C76AE11FFE4B}" srcOrd="1" destOrd="0" presId="urn:microsoft.com/office/officeart/2008/layout/VerticalCurvedList"/>
    <dgm:cxn modelId="{EC070370-5FB2-4088-940C-8F61E06AB45F}" type="presParOf" srcId="{99D702A7-50DB-43B9-8BC7-AF7B92250280}" destId="{DE8B4E3D-38C8-4099-A08E-F23EDA5338DE}" srcOrd="2" destOrd="0" presId="urn:microsoft.com/office/officeart/2008/layout/VerticalCurvedList"/>
    <dgm:cxn modelId="{2E8A2711-AAE0-4600-AD73-261B551C6792}" type="presParOf" srcId="{99D702A7-50DB-43B9-8BC7-AF7B92250280}" destId="{0349EE19-E4D6-4EAC-B04C-60BCAC732931}" srcOrd="3" destOrd="0" presId="urn:microsoft.com/office/officeart/2008/layout/VerticalCurvedList"/>
    <dgm:cxn modelId="{E2F42970-6289-483F-8A3B-879F10F98D3E}" type="presParOf" srcId="{352C039A-BAFA-483C-8740-BCA7591EDCA2}" destId="{3B9C9E5E-1267-4B07-9285-D7636BF1E59D}" srcOrd="1" destOrd="0" presId="urn:microsoft.com/office/officeart/2008/layout/VerticalCurvedList"/>
    <dgm:cxn modelId="{9E5F64A5-463D-4416-87ED-C60ABF75B786}" type="presParOf" srcId="{352C039A-BAFA-483C-8740-BCA7591EDCA2}" destId="{FD1098C3-16EF-47DA-9173-1D65E66C3E7B}" srcOrd="2" destOrd="0" presId="urn:microsoft.com/office/officeart/2008/layout/VerticalCurvedList"/>
    <dgm:cxn modelId="{2A287621-D150-4046-AB87-7E116DB1B12D}" type="presParOf" srcId="{FD1098C3-16EF-47DA-9173-1D65E66C3E7B}" destId="{218E8B6D-0EED-4758-B482-90C8D7CFAE4A}" srcOrd="0" destOrd="0" presId="urn:microsoft.com/office/officeart/2008/layout/VerticalCurvedList"/>
    <dgm:cxn modelId="{A4B36F50-109E-48B7-9121-CBC482ED2AD6}" type="presParOf" srcId="{352C039A-BAFA-483C-8740-BCA7591EDCA2}" destId="{A50AE16B-FA41-497E-855A-73C9E07AD15E}" srcOrd="3" destOrd="0" presId="urn:microsoft.com/office/officeart/2008/layout/VerticalCurvedList"/>
    <dgm:cxn modelId="{4B4D69F4-C965-4A5A-B5EF-BA7E36384481}" type="presParOf" srcId="{352C039A-BAFA-483C-8740-BCA7591EDCA2}" destId="{73498300-FAA3-4FD0-A8BA-13E459EDCDDB}" srcOrd="4" destOrd="0" presId="urn:microsoft.com/office/officeart/2008/layout/VerticalCurvedList"/>
    <dgm:cxn modelId="{C0FC309C-A534-4575-85F7-01E28FF4C45A}" type="presParOf" srcId="{73498300-FAA3-4FD0-A8BA-13E459EDCDDB}" destId="{BFF0C4F3-FD9B-4390-BDDE-C688CB4F4462}" srcOrd="0" destOrd="0" presId="urn:microsoft.com/office/officeart/2008/layout/VerticalCurvedList"/>
    <dgm:cxn modelId="{FF78A997-E8F4-477A-8490-189E71F41E30}" type="presParOf" srcId="{352C039A-BAFA-483C-8740-BCA7591EDCA2}" destId="{EA489CB2-A66C-4253-B961-9C33EA4F6770}" srcOrd="5" destOrd="0" presId="urn:microsoft.com/office/officeart/2008/layout/VerticalCurvedList"/>
    <dgm:cxn modelId="{CC2CC151-1400-469A-9A0C-E79BA4261B73}" type="presParOf" srcId="{352C039A-BAFA-483C-8740-BCA7591EDCA2}" destId="{15002AB8-7C71-40DA-96BC-1B7F863F9525}" srcOrd="6" destOrd="0" presId="urn:microsoft.com/office/officeart/2008/layout/VerticalCurvedList"/>
    <dgm:cxn modelId="{2C9431AB-6087-4A9F-AF9C-F39E5E1CE4EC}" type="presParOf" srcId="{15002AB8-7C71-40DA-96BC-1B7F863F9525}" destId="{578955A9-CA80-4A41-8178-1B3BBB4668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3CE530-4128-4D48-A236-01972A85876C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BFD0335-1268-45A2-87BC-810E276EB3BD}">
      <dgm:prSet/>
      <dgm:spPr>
        <a:solidFill>
          <a:srgbClr val="0070C0"/>
        </a:solidFill>
      </dgm:spPr>
      <dgm:t>
        <a:bodyPr/>
        <a:lstStyle/>
        <a:p>
          <a:pPr rtl="0"/>
          <a:r>
            <a: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Jako malé děti měli sen stát se reportérem/moderátorem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E70C10B-B61E-408C-8ABB-4D279ED86528}" type="parTrans" cxnId="{22F5C5A1-2E37-42AD-8178-8100E6935BC8}">
      <dgm:prSet/>
      <dgm:spPr/>
      <dgm:t>
        <a:bodyPr/>
        <a:lstStyle/>
        <a:p>
          <a:endParaRPr lang="en-US"/>
        </a:p>
      </dgm:t>
    </dgm:pt>
    <dgm:pt modelId="{A963CC5A-F2F6-48F0-991F-B97A7CDE3F26}" type="sibTrans" cxnId="{22F5C5A1-2E37-42AD-8178-8100E6935BC8}">
      <dgm:prSet/>
      <dgm:spPr>
        <a:solidFill>
          <a:srgbClr val="0070C0"/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A83E2272-20DD-4198-A020-EB856BC0DD00}">
      <dgm:prSet/>
      <dgm:spPr>
        <a:solidFill>
          <a:srgbClr val="0070C0"/>
        </a:solidFill>
      </dgm:spPr>
      <dgm:t>
        <a:bodyPr/>
        <a:lstStyle/>
        <a:p>
          <a:r>
            <a: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Chtějí se naučit mluvit a vystupovat na veřejnosti 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267A90C-30EA-477E-B060-E60AF28DD0F7}" type="parTrans" cxnId="{6218E85C-8CCA-48BC-9B8E-532C3A04791C}">
      <dgm:prSet/>
      <dgm:spPr/>
      <dgm:t>
        <a:bodyPr/>
        <a:lstStyle/>
        <a:p>
          <a:endParaRPr lang="en-US"/>
        </a:p>
      </dgm:t>
    </dgm:pt>
    <dgm:pt modelId="{D40485BF-9D52-4F16-B636-7A146D209601}" type="sibTrans" cxnId="{6218E85C-8CCA-48BC-9B8E-532C3A04791C}">
      <dgm:prSet/>
      <dgm:spPr/>
      <dgm:t>
        <a:bodyPr/>
        <a:lstStyle/>
        <a:p>
          <a:endParaRPr lang="en-US"/>
        </a:p>
      </dgm:t>
    </dgm:pt>
    <dgm:pt modelId="{35071BEA-BE78-46B3-9675-4C2C7D7CC4AE}">
      <dgm:prSet/>
      <dgm:spPr>
        <a:solidFill>
          <a:srgbClr val="0070C0"/>
        </a:solidFill>
      </dgm:spPr>
      <dgm:t>
        <a:bodyPr/>
        <a:lstStyle/>
        <a:p>
          <a:pPr rtl="0"/>
          <a:r>
            <a: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Rádi točí vlastní videa a chtějí se zlepšit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98D1921-0EB8-4A88-B7C9-2ADA3D55BE27}" type="parTrans" cxnId="{04CC949D-414C-4526-9EF6-C0F6560D1BFE}">
      <dgm:prSet/>
      <dgm:spPr/>
      <dgm:t>
        <a:bodyPr/>
        <a:lstStyle/>
        <a:p>
          <a:endParaRPr lang="en-US"/>
        </a:p>
      </dgm:t>
    </dgm:pt>
    <dgm:pt modelId="{55B2A9DF-5BCF-4E07-AA54-88C8FE9DCAF4}" type="sibTrans" cxnId="{04CC949D-414C-4526-9EF6-C0F6560D1BFE}">
      <dgm:prSet/>
      <dgm:spPr/>
      <dgm:t>
        <a:bodyPr/>
        <a:lstStyle/>
        <a:p>
          <a:endParaRPr lang="en-US"/>
        </a:p>
      </dgm:t>
    </dgm:pt>
    <dgm:pt modelId="{EE62DB16-CEB7-4811-84AD-F96866B8983D}">
      <dgm:prSet/>
      <dgm:spPr>
        <a:solidFill>
          <a:srgbClr val="0070C0"/>
        </a:solidFill>
      </dgm:spPr>
      <dgm:t>
        <a:bodyPr/>
        <a:lstStyle/>
        <a:p>
          <a:pPr rtl="0"/>
          <a:r>
            <a: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Chtějí pomáhat a pracovat pro školu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76229E8-E48E-4B4D-8F96-91258143B45E}" type="parTrans" cxnId="{694CE420-0D73-4512-8590-4D6D96B165CB}">
      <dgm:prSet/>
      <dgm:spPr/>
      <dgm:t>
        <a:bodyPr/>
        <a:lstStyle/>
        <a:p>
          <a:endParaRPr lang="en-US"/>
        </a:p>
      </dgm:t>
    </dgm:pt>
    <dgm:pt modelId="{13941A87-209D-4D73-AA53-2CBE6A2420BC}" type="sibTrans" cxnId="{694CE420-0D73-4512-8590-4D6D96B165CB}">
      <dgm:prSet/>
      <dgm:spPr/>
      <dgm:t>
        <a:bodyPr/>
        <a:lstStyle/>
        <a:p>
          <a:endParaRPr lang="en-US"/>
        </a:p>
      </dgm:t>
    </dgm:pt>
    <dgm:pt modelId="{99D9559E-1C76-4866-9E48-5DC00BCE7D94}">
      <dgm:prSet/>
      <dgm:spPr>
        <a:solidFill>
          <a:srgbClr val="0070C0"/>
        </a:solidFill>
      </dgm:spPr>
      <dgm:t>
        <a:bodyPr/>
        <a:lstStyle/>
        <a:p>
          <a:r>
            <a: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Zvědavost (kamarádi školní televizi navštěvují a vypráví zážitky)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D7D96C9-82AD-4EBB-9F7B-6055364185A1}" type="parTrans" cxnId="{6FCE2771-AA0E-4A8D-A77B-1D78CA67E5A4}">
      <dgm:prSet/>
      <dgm:spPr/>
      <dgm:t>
        <a:bodyPr/>
        <a:lstStyle/>
        <a:p>
          <a:endParaRPr lang="en-US"/>
        </a:p>
      </dgm:t>
    </dgm:pt>
    <dgm:pt modelId="{FA0A85AE-DA8B-49D3-A2F7-81F65496A389}" type="sibTrans" cxnId="{6FCE2771-AA0E-4A8D-A77B-1D78CA67E5A4}">
      <dgm:prSet/>
      <dgm:spPr/>
      <dgm:t>
        <a:bodyPr/>
        <a:lstStyle/>
        <a:p>
          <a:endParaRPr lang="en-US"/>
        </a:p>
      </dgm:t>
    </dgm:pt>
    <dgm:pt modelId="{8D1BAA66-60B3-4E1D-AE4A-6BA0C56DE3C9}" type="pres">
      <dgm:prSet presAssocID="{713CE530-4128-4D48-A236-01972A85876C}" presName="Name0" presStyleCnt="0">
        <dgm:presLayoutVars>
          <dgm:chMax val="7"/>
          <dgm:chPref val="7"/>
          <dgm:dir/>
        </dgm:presLayoutVars>
      </dgm:prSet>
      <dgm:spPr/>
    </dgm:pt>
    <dgm:pt modelId="{3A5454C6-E5E4-42BD-8296-4795D9858645}" type="pres">
      <dgm:prSet presAssocID="{713CE530-4128-4D48-A236-01972A85876C}" presName="Name1" presStyleCnt="0"/>
      <dgm:spPr/>
    </dgm:pt>
    <dgm:pt modelId="{C4A2E480-A12B-4480-BAA2-6A89F719F9B8}" type="pres">
      <dgm:prSet presAssocID="{713CE530-4128-4D48-A236-01972A85876C}" presName="cycle" presStyleCnt="0"/>
      <dgm:spPr/>
    </dgm:pt>
    <dgm:pt modelId="{85009BE4-AD43-4EAA-B255-CB68831E31A0}" type="pres">
      <dgm:prSet presAssocID="{713CE530-4128-4D48-A236-01972A85876C}" presName="srcNode" presStyleLbl="node1" presStyleIdx="0" presStyleCnt="5"/>
      <dgm:spPr/>
    </dgm:pt>
    <dgm:pt modelId="{105E7552-B2BC-4C66-AB63-94C1DB55D8BC}" type="pres">
      <dgm:prSet presAssocID="{713CE530-4128-4D48-A236-01972A85876C}" presName="conn" presStyleLbl="parChTrans1D2" presStyleIdx="0" presStyleCnt="1"/>
      <dgm:spPr/>
    </dgm:pt>
    <dgm:pt modelId="{44D5FA15-7071-4B69-B00B-A651D865093F}" type="pres">
      <dgm:prSet presAssocID="{713CE530-4128-4D48-A236-01972A85876C}" presName="extraNode" presStyleLbl="node1" presStyleIdx="0" presStyleCnt="5"/>
      <dgm:spPr/>
    </dgm:pt>
    <dgm:pt modelId="{0B3D7E88-A732-46CB-85E1-E1A2516A2F47}" type="pres">
      <dgm:prSet presAssocID="{713CE530-4128-4D48-A236-01972A85876C}" presName="dstNode" presStyleLbl="node1" presStyleIdx="0" presStyleCnt="5"/>
      <dgm:spPr/>
    </dgm:pt>
    <dgm:pt modelId="{B1CBD5E6-3765-4AF2-9A7E-AFA9793C7DFF}" type="pres">
      <dgm:prSet presAssocID="{EBFD0335-1268-45A2-87BC-810E276EB3BD}" presName="text_1" presStyleLbl="node1" presStyleIdx="0" presStyleCnt="5">
        <dgm:presLayoutVars>
          <dgm:bulletEnabled val="1"/>
        </dgm:presLayoutVars>
      </dgm:prSet>
      <dgm:spPr/>
    </dgm:pt>
    <dgm:pt modelId="{93A44F8D-30A4-448D-A3F4-BB96C25B2577}" type="pres">
      <dgm:prSet presAssocID="{EBFD0335-1268-45A2-87BC-810E276EB3BD}" presName="accent_1" presStyleCnt="0"/>
      <dgm:spPr/>
    </dgm:pt>
    <dgm:pt modelId="{DE94E207-BBB6-4D0D-9256-473343D2B1ED}" type="pres">
      <dgm:prSet presAssocID="{EBFD0335-1268-45A2-87BC-810E276EB3BD}" presName="accentRepeatNode" presStyleLbl="solidFgAcc1" presStyleIdx="0" presStyleCnt="5"/>
      <dgm:spPr>
        <a:solidFill>
          <a:srgbClr val="0070C0"/>
        </a:solidFill>
        <a:ln>
          <a:solidFill>
            <a:schemeClr val="bg1"/>
          </a:solidFill>
        </a:ln>
      </dgm:spPr>
    </dgm:pt>
    <dgm:pt modelId="{613C369E-4B50-4151-AE2E-239D5E1694F2}" type="pres">
      <dgm:prSet presAssocID="{A83E2272-20DD-4198-A020-EB856BC0DD00}" presName="text_2" presStyleLbl="node1" presStyleIdx="1" presStyleCnt="5">
        <dgm:presLayoutVars>
          <dgm:bulletEnabled val="1"/>
        </dgm:presLayoutVars>
      </dgm:prSet>
      <dgm:spPr/>
    </dgm:pt>
    <dgm:pt modelId="{055C8573-C81C-4A9E-8601-761D15B1DDD8}" type="pres">
      <dgm:prSet presAssocID="{A83E2272-20DD-4198-A020-EB856BC0DD00}" presName="accent_2" presStyleCnt="0"/>
      <dgm:spPr/>
    </dgm:pt>
    <dgm:pt modelId="{C557512E-AE48-4F78-9CD4-ED7060B683FF}" type="pres">
      <dgm:prSet presAssocID="{A83E2272-20DD-4198-A020-EB856BC0DD00}" presName="accentRepeatNode" presStyleLbl="solidFgAcc1" presStyleIdx="1" presStyleCnt="5"/>
      <dgm:spPr>
        <a:solidFill>
          <a:srgbClr val="0070C0"/>
        </a:solidFill>
        <a:ln>
          <a:solidFill>
            <a:schemeClr val="bg1"/>
          </a:solidFill>
        </a:ln>
      </dgm:spPr>
    </dgm:pt>
    <dgm:pt modelId="{EA182329-4A86-47D8-AAF3-1FF831A1FB98}" type="pres">
      <dgm:prSet presAssocID="{35071BEA-BE78-46B3-9675-4C2C7D7CC4AE}" presName="text_3" presStyleLbl="node1" presStyleIdx="2" presStyleCnt="5">
        <dgm:presLayoutVars>
          <dgm:bulletEnabled val="1"/>
        </dgm:presLayoutVars>
      </dgm:prSet>
      <dgm:spPr/>
    </dgm:pt>
    <dgm:pt modelId="{32E598BF-6FED-4D1A-8D57-0A5999E83D9D}" type="pres">
      <dgm:prSet presAssocID="{35071BEA-BE78-46B3-9675-4C2C7D7CC4AE}" presName="accent_3" presStyleCnt="0"/>
      <dgm:spPr/>
    </dgm:pt>
    <dgm:pt modelId="{969EFB67-CE3C-477E-9593-153A03FDC116}" type="pres">
      <dgm:prSet presAssocID="{35071BEA-BE78-46B3-9675-4C2C7D7CC4AE}" presName="accentRepeatNode" presStyleLbl="solidFgAcc1" presStyleIdx="2" presStyleCnt="5"/>
      <dgm:spPr>
        <a:solidFill>
          <a:srgbClr val="0070C0"/>
        </a:solidFill>
        <a:ln>
          <a:solidFill>
            <a:schemeClr val="bg1"/>
          </a:solidFill>
        </a:ln>
      </dgm:spPr>
    </dgm:pt>
    <dgm:pt modelId="{C3FB0AB1-E60A-444B-A7CF-11E940E189B6}" type="pres">
      <dgm:prSet presAssocID="{EE62DB16-CEB7-4811-84AD-F96866B8983D}" presName="text_4" presStyleLbl="node1" presStyleIdx="3" presStyleCnt="5">
        <dgm:presLayoutVars>
          <dgm:bulletEnabled val="1"/>
        </dgm:presLayoutVars>
      </dgm:prSet>
      <dgm:spPr/>
    </dgm:pt>
    <dgm:pt modelId="{EDF50F44-B679-4AA0-B71A-D7886537E3CA}" type="pres">
      <dgm:prSet presAssocID="{EE62DB16-CEB7-4811-84AD-F96866B8983D}" presName="accent_4" presStyleCnt="0"/>
      <dgm:spPr/>
    </dgm:pt>
    <dgm:pt modelId="{6F4DEEEB-3E8D-42D4-A905-1915A9649BDB}" type="pres">
      <dgm:prSet presAssocID="{EE62DB16-CEB7-4811-84AD-F96866B8983D}" presName="accentRepeatNode" presStyleLbl="solidFgAcc1" presStyleIdx="3" presStyleCnt="5"/>
      <dgm:spPr>
        <a:solidFill>
          <a:srgbClr val="0070C0"/>
        </a:solidFill>
        <a:ln>
          <a:solidFill>
            <a:schemeClr val="bg1"/>
          </a:solidFill>
        </a:ln>
      </dgm:spPr>
    </dgm:pt>
    <dgm:pt modelId="{A140261F-EDB9-4A75-A93C-8E61C56341F0}" type="pres">
      <dgm:prSet presAssocID="{99D9559E-1C76-4866-9E48-5DC00BCE7D94}" presName="text_5" presStyleLbl="node1" presStyleIdx="4" presStyleCnt="5">
        <dgm:presLayoutVars>
          <dgm:bulletEnabled val="1"/>
        </dgm:presLayoutVars>
      </dgm:prSet>
      <dgm:spPr/>
    </dgm:pt>
    <dgm:pt modelId="{6A958BFE-CC5E-4058-92FF-EF79CE9EDC12}" type="pres">
      <dgm:prSet presAssocID="{99D9559E-1C76-4866-9E48-5DC00BCE7D94}" presName="accent_5" presStyleCnt="0"/>
      <dgm:spPr/>
    </dgm:pt>
    <dgm:pt modelId="{0CF19A94-213B-40F6-AD59-F49D4C533A45}" type="pres">
      <dgm:prSet presAssocID="{99D9559E-1C76-4866-9E48-5DC00BCE7D94}" presName="accentRepeatNode" presStyleLbl="solidFgAcc1" presStyleIdx="4" presStyleCnt="5"/>
      <dgm:spPr>
        <a:solidFill>
          <a:srgbClr val="0070C0"/>
        </a:solidFill>
        <a:ln>
          <a:solidFill>
            <a:schemeClr val="bg1"/>
          </a:solidFill>
        </a:ln>
      </dgm:spPr>
    </dgm:pt>
  </dgm:ptLst>
  <dgm:cxnLst>
    <dgm:cxn modelId="{290BF206-4F6F-4DA0-9874-191B6CDAEFA3}" type="presOf" srcId="{A963CC5A-F2F6-48F0-991F-B97A7CDE3F26}" destId="{105E7552-B2BC-4C66-AB63-94C1DB55D8BC}" srcOrd="0" destOrd="0" presId="urn:microsoft.com/office/officeart/2008/layout/VerticalCurvedList"/>
    <dgm:cxn modelId="{694CE420-0D73-4512-8590-4D6D96B165CB}" srcId="{713CE530-4128-4D48-A236-01972A85876C}" destId="{EE62DB16-CEB7-4811-84AD-F96866B8983D}" srcOrd="3" destOrd="0" parTransId="{376229E8-E48E-4B4D-8F96-91258143B45E}" sibTransId="{13941A87-209D-4D73-AA53-2CBE6A2420BC}"/>
    <dgm:cxn modelId="{7082D825-600E-40F2-8CFF-22BD7E179E50}" type="presOf" srcId="{EE62DB16-CEB7-4811-84AD-F96866B8983D}" destId="{C3FB0AB1-E60A-444B-A7CF-11E940E189B6}" srcOrd="0" destOrd="0" presId="urn:microsoft.com/office/officeart/2008/layout/VerticalCurvedList"/>
    <dgm:cxn modelId="{6218E85C-8CCA-48BC-9B8E-532C3A04791C}" srcId="{713CE530-4128-4D48-A236-01972A85876C}" destId="{A83E2272-20DD-4198-A020-EB856BC0DD00}" srcOrd="1" destOrd="0" parTransId="{A267A90C-30EA-477E-B060-E60AF28DD0F7}" sibTransId="{D40485BF-9D52-4F16-B636-7A146D209601}"/>
    <dgm:cxn modelId="{7FD9435D-5BED-48B2-B74B-8B73A8CBAC3B}" type="presOf" srcId="{A83E2272-20DD-4198-A020-EB856BC0DD00}" destId="{613C369E-4B50-4151-AE2E-239D5E1694F2}" srcOrd="0" destOrd="0" presId="urn:microsoft.com/office/officeart/2008/layout/VerticalCurvedList"/>
    <dgm:cxn modelId="{C6572D49-EB3F-4D7F-9F16-92C4FC75AE3B}" type="presOf" srcId="{99D9559E-1C76-4866-9E48-5DC00BCE7D94}" destId="{A140261F-EDB9-4A75-A93C-8E61C56341F0}" srcOrd="0" destOrd="0" presId="urn:microsoft.com/office/officeart/2008/layout/VerticalCurvedList"/>
    <dgm:cxn modelId="{6FCE2771-AA0E-4A8D-A77B-1D78CA67E5A4}" srcId="{713CE530-4128-4D48-A236-01972A85876C}" destId="{99D9559E-1C76-4866-9E48-5DC00BCE7D94}" srcOrd="4" destOrd="0" parTransId="{0D7D96C9-82AD-4EBB-9F7B-6055364185A1}" sibTransId="{FA0A85AE-DA8B-49D3-A2F7-81F65496A389}"/>
    <dgm:cxn modelId="{9A5CA39C-ECB7-49C5-A697-3061B969D50B}" type="presOf" srcId="{EBFD0335-1268-45A2-87BC-810E276EB3BD}" destId="{B1CBD5E6-3765-4AF2-9A7E-AFA9793C7DFF}" srcOrd="0" destOrd="0" presId="urn:microsoft.com/office/officeart/2008/layout/VerticalCurvedList"/>
    <dgm:cxn modelId="{04CC949D-414C-4526-9EF6-C0F6560D1BFE}" srcId="{713CE530-4128-4D48-A236-01972A85876C}" destId="{35071BEA-BE78-46B3-9675-4C2C7D7CC4AE}" srcOrd="2" destOrd="0" parTransId="{B98D1921-0EB8-4A88-B7C9-2ADA3D55BE27}" sibTransId="{55B2A9DF-5BCF-4E07-AA54-88C8FE9DCAF4}"/>
    <dgm:cxn modelId="{22F5C5A1-2E37-42AD-8178-8100E6935BC8}" srcId="{713CE530-4128-4D48-A236-01972A85876C}" destId="{EBFD0335-1268-45A2-87BC-810E276EB3BD}" srcOrd="0" destOrd="0" parTransId="{CE70C10B-B61E-408C-8ABB-4D279ED86528}" sibTransId="{A963CC5A-F2F6-48F0-991F-B97A7CDE3F26}"/>
    <dgm:cxn modelId="{B52C46AC-382D-467F-846D-E4A36F2311D1}" type="presOf" srcId="{35071BEA-BE78-46B3-9675-4C2C7D7CC4AE}" destId="{EA182329-4A86-47D8-AAF3-1FF831A1FB98}" srcOrd="0" destOrd="0" presId="urn:microsoft.com/office/officeart/2008/layout/VerticalCurvedList"/>
    <dgm:cxn modelId="{4E5981B2-5533-4786-ADD5-66A16CD0E8F5}" type="presOf" srcId="{713CE530-4128-4D48-A236-01972A85876C}" destId="{8D1BAA66-60B3-4E1D-AE4A-6BA0C56DE3C9}" srcOrd="0" destOrd="0" presId="urn:microsoft.com/office/officeart/2008/layout/VerticalCurvedList"/>
    <dgm:cxn modelId="{F544B88D-8015-4AF0-9C50-778BA52ACB9F}" type="presParOf" srcId="{8D1BAA66-60B3-4E1D-AE4A-6BA0C56DE3C9}" destId="{3A5454C6-E5E4-42BD-8296-4795D9858645}" srcOrd="0" destOrd="0" presId="urn:microsoft.com/office/officeart/2008/layout/VerticalCurvedList"/>
    <dgm:cxn modelId="{26D950F3-1939-481D-A31B-4E707E096205}" type="presParOf" srcId="{3A5454C6-E5E4-42BD-8296-4795D9858645}" destId="{C4A2E480-A12B-4480-BAA2-6A89F719F9B8}" srcOrd="0" destOrd="0" presId="urn:microsoft.com/office/officeart/2008/layout/VerticalCurvedList"/>
    <dgm:cxn modelId="{E85AD3B3-6348-4464-A4E4-4B85E97454C8}" type="presParOf" srcId="{C4A2E480-A12B-4480-BAA2-6A89F719F9B8}" destId="{85009BE4-AD43-4EAA-B255-CB68831E31A0}" srcOrd="0" destOrd="0" presId="urn:microsoft.com/office/officeart/2008/layout/VerticalCurvedList"/>
    <dgm:cxn modelId="{ADFB7ADC-86DF-411E-B171-B0FABDD7EA6B}" type="presParOf" srcId="{C4A2E480-A12B-4480-BAA2-6A89F719F9B8}" destId="{105E7552-B2BC-4C66-AB63-94C1DB55D8BC}" srcOrd="1" destOrd="0" presId="urn:microsoft.com/office/officeart/2008/layout/VerticalCurvedList"/>
    <dgm:cxn modelId="{36127EE2-937F-4CD2-9032-9E8D9A68C739}" type="presParOf" srcId="{C4A2E480-A12B-4480-BAA2-6A89F719F9B8}" destId="{44D5FA15-7071-4B69-B00B-A651D865093F}" srcOrd="2" destOrd="0" presId="urn:microsoft.com/office/officeart/2008/layout/VerticalCurvedList"/>
    <dgm:cxn modelId="{ABA7F6A0-43C0-443E-9585-AA39BF26D6C2}" type="presParOf" srcId="{C4A2E480-A12B-4480-BAA2-6A89F719F9B8}" destId="{0B3D7E88-A732-46CB-85E1-E1A2516A2F47}" srcOrd="3" destOrd="0" presId="urn:microsoft.com/office/officeart/2008/layout/VerticalCurvedList"/>
    <dgm:cxn modelId="{3D8222E5-3B9F-40E9-A231-4A6BE7D40AF8}" type="presParOf" srcId="{3A5454C6-E5E4-42BD-8296-4795D9858645}" destId="{B1CBD5E6-3765-4AF2-9A7E-AFA9793C7DFF}" srcOrd="1" destOrd="0" presId="urn:microsoft.com/office/officeart/2008/layout/VerticalCurvedList"/>
    <dgm:cxn modelId="{06270F20-4746-46F5-9DC9-D2BF6E3367EA}" type="presParOf" srcId="{3A5454C6-E5E4-42BD-8296-4795D9858645}" destId="{93A44F8D-30A4-448D-A3F4-BB96C25B2577}" srcOrd="2" destOrd="0" presId="urn:microsoft.com/office/officeart/2008/layout/VerticalCurvedList"/>
    <dgm:cxn modelId="{F532E186-5F60-43A2-B914-26936E3F1E27}" type="presParOf" srcId="{93A44F8D-30A4-448D-A3F4-BB96C25B2577}" destId="{DE94E207-BBB6-4D0D-9256-473343D2B1ED}" srcOrd="0" destOrd="0" presId="urn:microsoft.com/office/officeart/2008/layout/VerticalCurvedList"/>
    <dgm:cxn modelId="{CC297D9B-95B6-4631-811F-71E54800230D}" type="presParOf" srcId="{3A5454C6-E5E4-42BD-8296-4795D9858645}" destId="{613C369E-4B50-4151-AE2E-239D5E1694F2}" srcOrd="3" destOrd="0" presId="urn:microsoft.com/office/officeart/2008/layout/VerticalCurvedList"/>
    <dgm:cxn modelId="{1FA15DA7-5BC9-4D0B-A51E-A7823B168B92}" type="presParOf" srcId="{3A5454C6-E5E4-42BD-8296-4795D9858645}" destId="{055C8573-C81C-4A9E-8601-761D15B1DDD8}" srcOrd="4" destOrd="0" presId="urn:microsoft.com/office/officeart/2008/layout/VerticalCurvedList"/>
    <dgm:cxn modelId="{83034910-CBF0-43EC-BB68-154843F3FF37}" type="presParOf" srcId="{055C8573-C81C-4A9E-8601-761D15B1DDD8}" destId="{C557512E-AE48-4F78-9CD4-ED7060B683FF}" srcOrd="0" destOrd="0" presId="urn:microsoft.com/office/officeart/2008/layout/VerticalCurvedList"/>
    <dgm:cxn modelId="{2F725012-27FC-48A7-B2D4-9E67050FDF85}" type="presParOf" srcId="{3A5454C6-E5E4-42BD-8296-4795D9858645}" destId="{EA182329-4A86-47D8-AAF3-1FF831A1FB98}" srcOrd="5" destOrd="0" presId="urn:microsoft.com/office/officeart/2008/layout/VerticalCurvedList"/>
    <dgm:cxn modelId="{1D392872-10E9-41FF-811D-70C11B11FBF9}" type="presParOf" srcId="{3A5454C6-E5E4-42BD-8296-4795D9858645}" destId="{32E598BF-6FED-4D1A-8D57-0A5999E83D9D}" srcOrd="6" destOrd="0" presId="urn:microsoft.com/office/officeart/2008/layout/VerticalCurvedList"/>
    <dgm:cxn modelId="{4A5C4A18-0EAE-4DBB-96C9-0AC2E8418B87}" type="presParOf" srcId="{32E598BF-6FED-4D1A-8D57-0A5999E83D9D}" destId="{969EFB67-CE3C-477E-9593-153A03FDC116}" srcOrd="0" destOrd="0" presId="urn:microsoft.com/office/officeart/2008/layout/VerticalCurvedList"/>
    <dgm:cxn modelId="{576E74B5-634E-4785-A279-6FB1AC36FD34}" type="presParOf" srcId="{3A5454C6-E5E4-42BD-8296-4795D9858645}" destId="{C3FB0AB1-E60A-444B-A7CF-11E940E189B6}" srcOrd="7" destOrd="0" presId="urn:microsoft.com/office/officeart/2008/layout/VerticalCurvedList"/>
    <dgm:cxn modelId="{36141331-643B-473F-9305-5F56965CEFC9}" type="presParOf" srcId="{3A5454C6-E5E4-42BD-8296-4795D9858645}" destId="{EDF50F44-B679-4AA0-B71A-D7886537E3CA}" srcOrd="8" destOrd="0" presId="urn:microsoft.com/office/officeart/2008/layout/VerticalCurvedList"/>
    <dgm:cxn modelId="{6044909E-0DC7-4D54-AF55-150CE8E58200}" type="presParOf" srcId="{EDF50F44-B679-4AA0-B71A-D7886537E3CA}" destId="{6F4DEEEB-3E8D-42D4-A905-1915A9649BDB}" srcOrd="0" destOrd="0" presId="urn:microsoft.com/office/officeart/2008/layout/VerticalCurvedList"/>
    <dgm:cxn modelId="{F6B22381-1FC7-4A8B-BBA3-9848AC4163A0}" type="presParOf" srcId="{3A5454C6-E5E4-42BD-8296-4795D9858645}" destId="{A140261F-EDB9-4A75-A93C-8E61C56341F0}" srcOrd="9" destOrd="0" presId="urn:microsoft.com/office/officeart/2008/layout/VerticalCurvedList"/>
    <dgm:cxn modelId="{A7442D18-E2DC-4E1F-916E-02F8D51FA47D}" type="presParOf" srcId="{3A5454C6-E5E4-42BD-8296-4795D9858645}" destId="{6A958BFE-CC5E-4058-92FF-EF79CE9EDC12}" srcOrd="10" destOrd="0" presId="urn:microsoft.com/office/officeart/2008/layout/VerticalCurvedList"/>
    <dgm:cxn modelId="{0CC23408-A818-4DF6-A869-1A9CDB7D2DDB}" type="presParOf" srcId="{6A958BFE-CC5E-4058-92FF-EF79CE9EDC12}" destId="{0CF19A94-213B-40F6-AD59-F49D4C533A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0AB304-4D74-4E67-8665-70EA2F7E728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DC4EAF4-D1A9-4957-83F0-FE4A9C0F471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600" dirty="0">
              <a:latin typeface="Bell MT"/>
            </a:rPr>
            <a:t>Spolupráci</a:t>
          </a:r>
          <a:endParaRPr lang="en-US" sz="1600" dirty="0"/>
        </a:p>
      </dgm:t>
    </dgm:pt>
    <dgm:pt modelId="{7C24550E-114F-4551-8B5F-FB1ED1147B05}" type="parTrans" cxnId="{E735FA7F-1802-45CF-A324-FA377351CC25}">
      <dgm:prSet/>
      <dgm:spPr/>
      <dgm:t>
        <a:bodyPr/>
        <a:lstStyle/>
        <a:p>
          <a:endParaRPr lang="en-US"/>
        </a:p>
      </dgm:t>
    </dgm:pt>
    <dgm:pt modelId="{AD237303-592D-4E31-8AD8-69F64AEF0988}" type="sibTrans" cxnId="{E735FA7F-1802-45CF-A324-FA377351CC25}">
      <dgm:prSet/>
      <dgm:spPr/>
      <dgm:t>
        <a:bodyPr/>
        <a:lstStyle/>
        <a:p>
          <a:endParaRPr lang="en-US"/>
        </a:p>
      </dgm:t>
    </dgm:pt>
    <dgm:pt modelId="{7E958ED7-B833-49FD-82F9-13EE8859912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600" dirty="0">
              <a:latin typeface="Bell MT"/>
            </a:rPr>
            <a:t>Plánování</a:t>
          </a:r>
          <a:r>
            <a:rPr lang="cs-CZ" sz="1600" dirty="0"/>
            <a:t> </a:t>
          </a:r>
          <a:r>
            <a:rPr lang="cs-CZ" sz="1600" dirty="0">
              <a:latin typeface="Bell MT"/>
            </a:rPr>
            <a:t>vlastního času</a:t>
          </a:r>
          <a:endParaRPr lang="en-US" sz="1600" dirty="0"/>
        </a:p>
      </dgm:t>
    </dgm:pt>
    <dgm:pt modelId="{72039B10-7FAF-4551-BC02-AEA55F96B1F6}" type="parTrans" cxnId="{E2A43FB8-F6C8-41E6-8301-6815E7388CB1}">
      <dgm:prSet/>
      <dgm:spPr/>
      <dgm:t>
        <a:bodyPr/>
        <a:lstStyle/>
        <a:p>
          <a:endParaRPr lang="en-US"/>
        </a:p>
      </dgm:t>
    </dgm:pt>
    <dgm:pt modelId="{D6AEF61B-573F-4D69-8AE1-FD73B773A778}" type="sibTrans" cxnId="{E2A43FB8-F6C8-41E6-8301-6815E7388CB1}">
      <dgm:prSet/>
      <dgm:spPr/>
      <dgm:t>
        <a:bodyPr/>
        <a:lstStyle/>
        <a:p>
          <a:endParaRPr lang="en-US"/>
        </a:p>
      </dgm:t>
    </dgm:pt>
    <dgm:pt modelId="{05C292F3-E65F-42CF-AAAD-1AE815F87CB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600" dirty="0">
              <a:solidFill>
                <a:srgbClr val="E3FBFE"/>
              </a:solidFill>
            </a:rPr>
            <a:t>Naučí se </a:t>
          </a:r>
          <a:r>
            <a:rPr lang="cs-CZ" sz="1600" dirty="0">
              <a:solidFill>
                <a:srgbClr val="E3FBFE"/>
              </a:solidFill>
              <a:latin typeface="Bell MT"/>
            </a:rPr>
            <a:t>mluvit a vystupovat ve veřejném prostoru</a:t>
          </a:r>
          <a:endParaRPr lang="en-US" sz="1600" dirty="0">
            <a:solidFill>
              <a:srgbClr val="E3FBFE"/>
            </a:solidFill>
          </a:endParaRPr>
        </a:p>
      </dgm:t>
    </dgm:pt>
    <dgm:pt modelId="{79B2D800-1CCA-4E9B-88D8-26E97BF1099E}" type="parTrans" cxnId="{999182C2-BFF5-411E-BF8A-B41723DFBC34}">
      <dgm:prSet/>
      <dgm:spPr/>
      <dgm:t>
        <a:bodyPr/>
        <a:lstStyle/>
        <a:p>
          <a:endParaRPr lang="en-US"/>
        </a:p>
      </dgm:t>
    </dgm:pt>
    <dgm:pt modelId="{92160806-F6AF-4342-8830-0F364DE44BF5}" type="sibTrans" cxnId="{999182C2-BFF5-411E-BF8A-B41723DFBC34}">
      <dgm:prSet/>
      <dgm:spPr/>
      <dgm:t>
        <a:bodyPr/>
        <a:lstStyle/>
        <a:p>
          <a:endParaRPr lang="en-US"/>
        </a:p>
      </dgm:t>
    </dgm:pt>
    <dgm:pt modelId="{2ECE6AB1-E3C9-4241-99B5-F465977510FE}">
      <dgm:prSet custT="1"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cs-CZ" sz="1600" dirty="0">
              <a:latin typeface="Bell MT"/>
            </a:rPr>
            <a:t>Hledání</a:t>
          </a:r>
          <a:r>
            <a:rPr lang="cs-CZ" sz="1600" dirty="0"/>
            <a:t>, </a:t>
          </a:r>
          <a:r>
            <a:rPr lang="cs-CZ" sz="1600" dirty="0">
              <a:latin typeface="Bell MT"/>
            </a:rPr>
            <a:t>zpracování</a:t>
          </a:r>
          <a:r>
            <a:rPr lang="cs-CZ" sz="1600" dirty="0"/>
            <a:t> </a:t>
          </a:r>
          <a:r>
            <a:rPr lang="cs-CZ" sz="1600" dirty="0">
              <a:latin typeface="Georgia"/>
            </a:rPr>
            <a:t>a </a:t>
          </a:r>
          <a:r>
            <a:rPr lang="cs-CZ" sz="1600" dirty="0">
              <a:latin typeface="Bell MT"/>
            </a:rPr>
            <a:t>ověřování</a:t>
          </a:r>
          <a:r>
            <a:rPr lang="cs-CZ" sz="1600" dirty="0"/>
            <a:t> </a:t>
          </a:r>
          <a:r>
            <a:rPr lang="cs-CZ" sz="1600" dirty="0">
              <a:latin typeface="Bell MT"/>
            </a:rPr>
            <a:t>informací</a:t>
          </a:r>
          <a:endParaRPr lang="en-US" sz="1600" dirty="0"/>
        </a:p>
      </dgm:t>
    </dgm:pt>
    <dgm:pt modelId="{36BA783A-41FC-4DB5-9EEA-140E73652583}" type="parTrans" cxnId="{22EFB44A-66DE-4CFE-A3B9-9FC6B6A0F739}">
      <dgm:prSet/>
      <dgm:spPr/>
      <dgm:t>
        <a:bodyPr/>
        <a:lstStyle/>
        <a:p>
          <a:endParaRPr lang="en-US"/>
        </a:p>
      </dgm:t>
    </dgm:pt>
    <dgm:pt modelId="{621ED644-5CA6-4BFA-AB48-4209EA0D1135}" type="sibTrans" cxnId="{22EFB44A-66DE-4CFE-A3B9-9FC6B6A0F739}">
      <dgm:prSet/>
      <dgm:spPr/>
      <dgm:t>
        <a:bodyPr/>
        <a:lstStyle/>
        <a:p>
          <a:endParaRPr lang="en-US"/>
        </a:p>
      </dgm:t>
    </dgm:pt>
    <dgm:pt modelId="{F0CE3E50-22D8-44E1-9A8D-14A321B52DA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600" dirty="0">
              <a:solidFill>
                <a:srgbClr val="E3FBFE"/>
              </a:solidFill>
              <a:latin typeface="Bell MT"/>
            </a:rPr>
            <a:t>Vytváření</a:t>
          </a:r>
          <a:r>
            <a:rPr lang="cs-CZ" sz="1600" dirty="0">
              <a:solidFill>
                <a:srgbClr val="E3FBFE"/>
              </a:solidFill>
            </a:rPr>
            <a:t> </a:t>
          </a:r>
          <a:r>
            <a:rPr lang="cs-CZ" sz="1600" dirty="0">
              <a:solidFill>
                <a:srgbClr val="E3FBFE"/>
              </a:solidFill>
              <a:latin typeface="Bell MT"/>
            </a:rPr>
            <a:t>multimediálních</a:t>
          </a:r>
          <a:r>
            <a:rPr lang="cs-CZ" sz="1600" dirty="0">
              <a:solidFill>
                <a:srgbClr val="E3FBFE"/>
              </a:solidFill>
            </a:rPr>
            <a:t> </a:t>
          </a:r>
          <a:r>
            <a:rPr lang="cs-CZ" sz="1600" dirty="0">
              <a:solidFill>
                <a:srgbClr val="E3FBFE"/>
              </a:solidFill>
              <a:latin typeface="Bell MT"/>
            </a:rPr>
            <a:t>obsahů</a:t>
          </a:r>
          <a:endParaRPr lang="en-US" sz="1600" dirty="0">
            <a:solidFill>
              <a:srgbClr val="E3FBFE"/>
            </a:solidFill>
          </a:endParaRPr>
        </a:p>
      </dgm:t>
    </dgm:pt>
    <dgm:pt modelId="{72DC87F0-0575-4219-A2A4-8E53B4A0253B}" type="parTrans" cxnId="{6514CC42-4774-4B44-ADA9-FCD6A20C95AB}">
      <dgm:prSet/>
      <dgm:spPr/>
      <dgm:t>
        <a:bodyPr/>
        <a:lstStyle/>
        <a:p>
          <a:endParaRPr lang="en-US"/>
        </a:p>
      </dgm:t>
    </dgm:pt>
    <dgm:pt modelId="{B985F4E6-6AC1-420B-9D78-ADCB90784A7C}" type="sibTrans" cxnId="{6514CC42-4774-4B44-ADA9-FCD6A20C95AB}">
      <dgm:prSet/>
      <dgm:spPr/>
      <dgm:t>
        <a:bodyPr/>
        <a:lstStyle/>
        <a:p>
          <a:endParaRPr lang="en-US"/>
        </a:p>
      </dgm:t>
    </dgm:pt>
    <dgm:pt modelId="{7EF5D0C9-277A-4AC3-AE85-D619DF050D97}" type="pres">
      <dgm:prSet presAssocID="{1F0AB304-4D74-4E67-8665-70EA2F7E728C}" presName="root" presStyleCnt="0">
        <dgm:presLayoutVars>
          <dgm:dir/>
          <dgm:resizeHandles val="exact"/>
        </dgm:presLayoutVars>
      </dgm:prSet>
      <dgm:spPr/>
    </dgm:pt>
    <dgm:pt modelId="{91B740FA-549E-4BA7-9829-8B8CD721F5A1}" type="pres">
      <dgm:prSet presAssocID="{2DC4EAF4-D1A9-4957-83F0-FE4A9C0F471D}" presName="compNode" presStyleCnt="0"/>
      <dgm:spPr/>
    </dgm:pt>
    <dgm:pt modelId="{A163121D-381F-445C-A85B-D24FEC905300}" type="pres">
      <dgm:prSet presAssocID="{2DC4EAF4-D1A9-4957-83F0-FE4A9C0F471D}" presName="iconBgRect" presStyleLbl="bgShp" presStyleIdx="0" presStyleCnt="5" custScaleX="150265" custScaleY="97212" custLinFactX="81542" custLinFactY="86547" custLinFactNeighborX="100000" custLinFactNeighborY="100000"/>
      <dgm:spPr>
        <a:prstGeom prst="round2DiagRect">
          <a:avLst>
            <a:gd name="adj1" fmla="val 29727"/>
            <a:gd name="adj2" fmla="val 0"/>
          </a:avLst>
        </a:prstGeom>
        <a:solidFill>
          <a:srgbClr val="0070C0"/>
        </a:solidFill>
        <a:ln>
          <a:solidFill>
            <a:schemeClr val="bg1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5A35CE35-3151-4E9A-8079-AD3F408D718E}" type="pres">
      <dgm:prSet presAssocID="{2DC4EAF4-D1A9-4957-83F0-FE4A9C0F471D}" presName="iconRect" presStyleLbl="node1" presStyleIdx="0" presStyleCnt="5" custLinFactX="120062" custLinFactY="112462" custLinFactNeighborX="200000" custLinFactNeighborY="2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třesení rukou se souvislou výplní"/>
        </a:ext>
      </dgm:extLst>
    </dgm:pt>
    <dgm:pt modelId="{BE007480-F7FC-4714-8F06-7A16FD9DC9D6}" type="pres">
      <dgm:prSet presAssocID="{2DC4EAF4-D1A9-4957-83F0-FE4A9C0F471D}" presName="spaceRect" presStyleCnt="0"/>
      <dgm:spPr/>
    </dgm:pt>
    <dgm:pt modelId="{B8ED9F46-4F0E-431E-9C88-D2D3AE518A5D}" type="pres">
      <dgm:prSet presAssocID="{2DC4EAF4-D1A9-4957-83F0-FE4A9C0F471D}" presName="textRect" presStyleLbl="revTx" presStyleIdx="0" presStyleCnt="5" custLinFactX="11471" custLinFactY="49482" custLinFactNeighborX="100000" custLinFactNeighborY="100000">
        <dgm:presLayoutVars>
          <dgm:chMax val="1"/>
          <dgm:chPref val="1"/>
        </dgm:presLayoutVars>
      </dgm:prSet>
      <dgm:spPr/>
    </dgm:pt>
    <dgm:pt modelId="{637818BD-852A-4737-B1C5-14A1120AFD6C}" type="pres">
      <dgm:prSet presAssocID="{AD237303-592D-4E31-8AD8-69F64AEF0988}" presName="sibTrans" presStyleCnt="0"/>
      <dgm:spPr/>
    </dgm:pt>
    <dgm:pt modelId="{3E1F61DE-5E9A-47F9-8892-BDE48361AA83}" type="pres">
      <dgm:prSet presAssocID="{7E958ED7-B833-49FD-82F9-13EE8859912C}" presName="compNode" presStyleCnt="0"/>
      <dgm:spPr/>
    </dgm:pt>
    <dgm:pt modelId="{45A66ABE-C0CD-44FF-A9CF-3BDF4A5326BF}" type="pres">
      <dgm:prSet presAssocID="{7E958ED7-B833-49FD-82F9-13EE8859912C}" presName="iconBgRect" presStyleLbl="bgShp" presStyleIdx="1" presStyleCnt="5" custScaleX="145114" custLinFactX="-84328" custLinFactNeighborX="-100000" custLinFactNeighborY="-44850"/>
      <dgm:spPr>
        <a:prstGeom prst="round2DiagRect">
          <a:avLst>
            <a:gd name="adj1" fmla="val 29727"/>
            <a:gd name="adj2" fmla="val 0"/>
          </a:avLst>
        </a:prstGeom>
        <a:solidFill>
          <a:srgbClr val="0070C0"/>
        </a:solidFill>
        <a:ln>
          <a:solidFill>
            <a:schemeClr val="tx1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F19615F5-9EE0-412B-A854-1A3FB3185D57}" type="pres">
      <dgm:prSet presAssocID="{7E958ED7-B833-49FD-82F9-13EE8859912C}" presName="iconRect" presStyleLbl="node1" presStyleIdx="1" presStyleCnt="5" custLinFactX="-123520" custLinFactNeighborX="-200000" custLinFactNeighborY="-768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ky"/>
        </a:ext>
      </dgm:extLst>
    </dgm:pt>
    <dgm:pt modelId="{B027548D-02CE-4BFB-89C8-49B6C402875D}" type="pres">
      <dgm:prSet presAssocID="{7E958ED7-B833-49FD-82F9-13EE8859912C}" presName="spaceRect" presStyleCnt="0"/>
      <dgm:spPr/>
    </dgm:pt>
    <dgm:pt modelId="{D1B485FF-AF9C-4A35-A1E5-7B4745C65AC6}" type="pres">
      <dgm:prSet presAssocID="{7E958ED7-B833-49FD-82F9-13EE8859912C}" presName="textRect" presStyleLbl="revTx" presStyleIdx="1" presStyleCnt="5" custScaleX="90664" custLinFactX="-22251" custLinFactNeighborX="-100000" custLinFactNeighborY="-59559">
        <dgm:presLayoutVars>
          <dgm:chMax val="1"/>
          <dgm:chPref val="1"/>
        </dgm:presLayoutVars>
      </dgm:prSet>
      <dgm:spPr/>
    </dgm:pt>
    <dgm:pt modelId="{2BD974FD-C370-49C8-BD09-8A65B1980F32}" type="pres">
      <dgm:prSet presAssocID="{D6AEF61B-573F-4D69-8AE1-FD73B773A778}" presName="sibTrans" presStyleCnt="0"/>
      <dgm:spPr/>
    </dgm:pt>
    <dgm:pt modelId="{F9EB60E9-6AEE-4698-997B-0ADEFE2BCDC6}" type="pres">
      <dgm:prSet presAssocID="{05C292F3-E65F-42CF-AAAD-1AE815F87CBD}" presName="compNode" presStyleCnt="0"/>
      <dgm:spPr/>
    </dgm:pt>
    <dgm:pt modelId="{427602E7-29DB-425D-9457-2FD32E827974}" type="pres">
      <dgm:prSet presAssocID="{05C292F3-E65F-42CF-AAAD-1AE815F87CBD}" presName="iconBgRect" presStyleLbl="bgShp" presStyleIdx="2" presStyleCnt="5" custScaleX="141333" custLinFactNeighborX="-32464" custLinFactNeighborY="-44382"/>
      <dgm:spPr>
        <a:prstGeom prst="round2DiagRect">
          <a:avLst>
            <a:gd name="adj1" fmla="val 29727"/>
            <a:gd name="adj2" fmla="val 0"/>
          </a:avLst>
        </a:prstGeom>
        <a:solidFill>
          <a:srgbClr val="0070C0"/>
        </a:solidFill>
        <a:ln>
          <a:solidFill>
            <a:schemeClr val="bg1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626A0571-99BC-4A2A-8ED5-E751EE30B94A}" type="pres">
      <dgm:prSet presAssocID="{05C292F3-E65F-42CF-AAAD-1AE815F87CBD}" presName="iconRect" presStyleLbl="node1" presStyleIdx="2" presStyleCnt="5" custLinFactNeighborX="-52018" custLinFactNeighborY="-8239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Drama se souvislou výplní"/>
        </a:ext>
      </dgm:extLst>
    </dgm:pt>
    <dgm:pt modelId="{42CFD140-BB8C-44BF-AD94-EED5D657C027}" type="pres">
      <dgm:prSet presAssocID="{05C292F3-E65F-42CF-AAAD-1AE815F87CBD}" presName="spaceRect" presStyleCnt="0"/>
      <dgm:spPr/>
    </dgm:pt>
    <dgm:pt modelId="{46F528A2-A313-436B-BBB1-684A668EB295}" type="pres">
      <dgm:prSet presAssocID="{05C292F3-E65F-42CF-AAAD-1AE815F87CBD}" presName="textRect" presStyleLbl="revTx" presStyleIdx="2" presStyleCnt="5" custLinFactNeighborX="-22465" custLinFactNeighborY="-56742">
        <dgm:presLayoutVars>
          <dgm:chMax val="1"/>
          <dgm:chPref val="1"/>
        </dgm:presLayoutVars>
      </dgm:prSet>
      <dgm:spPr/>
    </dgm:pt>
    <dgm:pt modelId="{79831CF2-D3C3-4268-A9D7-3E0DA3DCD44F}" type="pres">
      <dgm:prSet presAssocID="{92160806-F6AF-4342-8830-0F364DE44BF5}" presName="sibTrans" presStyleCnt="0"/>
      <dgm:spPr/>
    </dgm:pt>
    <dgm:pt modelId="{518621EC-1AE2-49BC-94B7-6916DB9E1C53}" type="pres">
      <dgm:prSet presAssocID="{2ECE6AB1-E3C9-4241-99B5-F465977510FE}" presName="compNode" presStyleCnt="0"/>
      <dgm:spPr/>
    </dgm:pt>
    <dgm:pt modelId="{265C26C6-552B-4848-B984-30017D166CFA}" type="pres">
      <dgm:prSet presAssocID="{2ECE6AB1-E3C9-4241-99B5-F465977510FE}" presName="iconBgRect" presStyleLbl="bgShp" presStyleIdx="3" presStyleCnt="5" custScaleX="149525" custLinFactNeighborX="-57832" custLinFactNeighborY="89895"/>
      <dgm:spPr>
        <a:prstGeom prst="round2DiagRect">
          <a:avLst>
            <a:gd name="adj1" fmla="val 29727"/>
            <a:gd name="adj2" fmla="val 0"/>
          </a:avLst>
        </a:prstGeom>
        <a:solidFill>
          <a:srgbClr val="0070C0"/>
        </a:solidFill>
        <a:ln>
          <a:solidFill>
            <a:srgbClr val="000000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167E9647-EE03-4E88-B66D-E5D1A8BE0908}" type="pres">
      <dgm:prSet presAssocID="{2ECE6AB1-E3C9-4241-99B5-F465977510FE}" presName="iconRect" presStyleLbl="node1" presStyleIdx="3" presStyleCnt="5" custLinFactX="-1020" custLinFactY="55905" custLinFactNeighborX="-100000" custLinFactNeighborY="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BA64346-EEA3-43C8-AE43-48605D7083CB}" type="pres">
      <dgm:prSet presAssocID="{2ECE6AB1-E3C9-4241-99B5-F465977510FE}" presName="spaceRect" presStyleCnt="0"/>
      <dgm:spPr/>
    </dgm:pt>
    <dgm:pt modelId="{9F6D2529-E539-4EE2-83A5-CBDD86FB5C26}" type="pres">
      <dgm:prSet presAssocID="{2ECE6AB1-E3C9-4241-99B5-F465977510FE}" presName="textRect" presStyleLbl="revTx" presStyleIdx="3" presStyleCnt="5" custScaleX="92868" custLinFactNeighborX="-34189" custLinFactNeighborY="65459">
        <dgm:presLayoutVars>
          <dgm:chMax val="1"/>
          <dgm:chPref val="1"/>
        </dgm:presLayoutVars>
      </dgm:prSet>
      <dgm:spPr/>
    </dgm:pt>
    <dgm:pt modelId="{573AE428-C9E4-45FC-820A-8DBC4B934709}" type="pres">
      <dgm:prSet presAssocID="{621ED644-5CA6-4BFA-AB48-4209EA0D1135}" presName="sibTrans" presStyleCnt="0"/>
      <dgm:spPr/>
    </dgm:pt>
    <dgm:pt modelId="{D79A72E8-0F32-49AA-B876-FE3483E5AEBE}" type="pres">
      <dgm:prSet presAssocID="{F0CE3E50-22D8-44E1-9A8D-14A321B52DAD}" presName="compNode" presStyleCnt="0"/>
      <dgm:spPr/>
    </dgm:pt>
    <dgm:pt modelId="{BE0F69B3-4D83-4A22-9494-C59457A28216}" type="pres">
      <dgm:prSet presAssocID="{F0CE3E50-22D8-44E1-9A8D-14A321B52DAD}" presName="iconBgRect" presStyleLbl="bgShp" presStyleIdx="4" presStyleCnt="5" custScaleX="147109" custLinFactNeighborX="58153" custLinFactNeighborY="90798"/>
      <dgm:spPr>
        <a:prstGeom prst="round2DiagRect">
          <a:avLst>
            <a:gd name="adj1" fmla="val 29727"/>
            <a:gd name="adj2" fmla="val 0"/>
          </a:avLst>
        </a:prstGeom>
        <a:solidFill>
          <a:srgbClr val="0070C0"/>
        </a:solidFill>
        <a:ln>
          <a:solidFill>
            <a:schemeClr val="bg1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CE98E5A-EE4E-4C36-9C55-FE0DA1D100E6}" type="pres">
      <dgm:prSet presAssocID="{F0CE3E50-22D8-44E1-9A8D-14A321B52DAD}" presName="iconRect" presStyleLbl="node1" presStyleIdx="4" presStyleCnt="5" custLinFactX="10378" custLinFactY="57283" custLinFactNeighborX="100000" custLinFactNeighborY="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lfie se souvislou výplní"/>
        </a:ext>
      </dgm:extLst>
    </dgm:pt>
    <dgm:pt modelId="{E07C1E17-E0EA-4511-917F-18395F4EF4B6}" type="pres">
      <dgm:prSet presAssocID="{F0CE3E50-22D8-44E1-9A8D-14A321B52DAD}" presName="spaceRect" presStyleCnt="0"/>
      <dgm:spPr/>
    </dgm:pt>
    <dgm:pt modelId="{337C9DD7-AB6A-4489-893F-CF7A435F6F7E}" type="pres">
      <dgm:prSet presAssocID="{F0CE3E50-22D8-44E1-9A8D-14A321B52DAD}" presName="textRect" presStyleLbl="revTx" presStyleIdx="4" presStyleCnt="5" custScaleX="139545" custLinFactNeighborX="39677" custLinFactNeighborY="67778">
        <dgm:presLayoutVars>
          <dgm:chMax val="1"/>
          <dgm:chPref val="1"/>
        </dgm:presLayoutVars>
      </dgm:prSet>
      <dgm:spPr/>
    </dgm:pt>
  </dgm:ptLst>
  <dgm:cxnLst>
    <dgm:cxn modelId="{CA792E12-299E-40A3-9A90-FB538B10D4FB}" type="presOf" srcId="{7E958ED7-B833-49FD-82F9-13EE8859912C}" destId="{D1B485FF-AF9C-4A35-A1E5-7B4745C65AC6}" srcOrd="0" destOrd="0" presId="urn:microsoft.com/office/officeart/2018/5/layout/IconLeafLabelList"/>
    <dgm:cxn modelId="{E489423E-6259-41C1-AEC0-B4D31F03AF87}" type="presOf" srcId="{05C292F3-E65F-42CF-AAAD-1AE815F87CBD}" destId="{46F528A2-A313-436B-BBB1-684A668EB295}" srcOrd="0" destOrd="0" presId="urn:microsoft.com/office/officeart/2018/5/layout/IconLeafLabelList"/>
    <dgm:cxn modelId="{6514CC42-4774-4B44-ADA9-FCD6A20C95AB}" srcId="{1F0AB304-4D74-4E67-8665-70EA2F7E728C}" destId="{F0CE3E50-22D8-44E1-9A8D-14A321B52DAD}" srcOrd="4" destOrd="0" parTransId="{72DC87F0-0575-4219-A2A4-8E53B4A0253B}" sibTransId="{B985F4E6-6AC1-420B-9D78-ADCB90784A7C}"/>
    <dgm:cxn modelId="{22EFB44A-66DE-4CFE-A3B9-9FC6B6A0F739}" srcId="{1F0AB304-4D74-4E67-8665-70EA2F7E728C}" destId="{2ECE6AB1-E3C9-4241-99B5-F465977510FE}" srcOrd="3" destOrd="0" parTransId="{36BA783A-41FC-4DB5-9EEA-140E73652583}" sibTransId="{621ED644-5CA6-4BFA-AB48-4209EA0D1135}"/>
    <dgm:cxn modelId="{E735FA7F-1802-45CF-A324-FA377351CC25}" srcId="{1F0AB304-4D74-4E67-8665-70EA2F7E728C}" destId="{2DC4EAF4-D1A9-4957-83F0-FE4A9C0F471D}" srcOrd="0" destOrd="0" parTransId="{7C24550E-114F-4551-8B5F-FB1ED1147B05}" sibTransId="{AD237303-592D-4E31-8AD8-69F64AEF0988}"/>
    <dgm:cxn modelId="{E46F4786-3496-4B38-B715-BBB4E238958B}" type="presOf" srcId="{2ECE6AB1-E3C9-4241-99B5-F465977510FE}" destId="{9F6D2529-E539-4EE2-83A5-CBDD86FB5C26}" srcOrd="0" destOrd="0" presId="urn:microsoft.com/office/officeart/2018/5/layout/IconLeafLabelList"/>
    <dgm:cxn modelId="{BC4729B3-7A84-4BDA-B1B2-A857FE7147F8}" type="presOf" srcId="{2DC4EAF4-D1A9-4957-83F0-FE4A9C0F471D}" destId="{B8ED9F46-4F0E-431E-9C88-D2D3AE518A5D}" srcOrd="0" destOrd="0" presId="urn:microsoft.com/office/officeart/2018/5/layout/IconLeafLabelList"/>
    <dgm:cxn modelId="{E2A43FB8-F6C8-41E6-8301-6815E7388CB1}" srcId="{1F0AB304-4D74-4E67-8665-70EA2F7E728C}" destId="{7E958ED7-B833-49FD-82F9-13EE8859912C}" srcOrd="1" destOrd="0" parTransId="{72039B10-7FAF-4551-BC02-AEA55F96B1F6}" sibTransId="{D6AEF61B-573F-4D69-8AE1-FD73B773A778}"/>
    <dgm:cxn modelId="{999182C2-BFF5-411E-BF8A-B41723DFBC34}" srcId="{1F0AB304-4D74-4E67-8665-70EA2F7E728C}" destId="{05C292F3-E65F-42CF-AAAD-1AE815F87CBD}" srcOrd="2" destOrd="0" parTransId="{79B2D800-1CCA-4E9B-88D8-26E97BF1099E}" sibTransId="{92160806-F6AF-4342-8830-0F364DE44BF5}"/>
    <dgm:cxn modelId="{B3336CE2-3C47-4060-91F0-E9AFF9BF07A7}" type="presOf" srcId="{F0CE3E50-22D8-44E1-9A8D-14A321B52DAD}" destId="{337C9DD7-AB6A-4489-893F-CF7A435F6F7E}" srcOrd="0" destOrd="0" presId="urn:microsoft.com/office/officeart/2018/5/layout/IconLeafLabelList"/>
    <dgm:cxn modelId="{E9236CED-8D3D-4991-A4D9-204F8B17E4BF}" type="presOf" srcId="{1F0AB304-4D74-4E67-8665-70EA2F7E728C}" destId="{7EF5D0C9-277A-4AC3-AE85-D619DF050D97}" srcOrd="0" destOrd="0" presId="urn:microsoft.com/office/officeart/2018/5/layout/IconLeafLabelList"/>
    <dgm:cxn modelId="{38D84502-ADA2-4259-A725-358988FD4F1F}" type="presParOf" srcId="{7EF5D0C9-277A-4AC3-AE85-D619DF050D97}" destId="{91B740FA-549E-4BA7-9829-8B8CD721F5A1}" srcOrd="0" destOrd="0" presId="urn:microsoft.com/office/officeart/2018/5/layout/IconLeafLabelList"/>
    <dgm:cxn modelId="{7ED2EA95-A328-4861-9413-9080BBECAB0B}" type="presParOf" srcId="{91B740FA-549E-4BA7-9829-8B8CD721F5A1}" destId="{A163121D-381F-445C-A85B-D24FEC905300}" srcOrd="0" destOrd="0" presId="urn:microsoft.com/office/officeart/2018/5/layout/IconLeafLabelList"/>
    <dgm:cxn modelId="{AA39AA0C-172B-4C2B-9397-F4709E6DC525}" type="presParOf" srcId="{91B740FA-549E-4BA7-9829-8B8CD721F5A1}" destId="{5A35CE35-3151-4E9A-8079-AD3F408D718E}" srcOrd="1" destOrd="0" presId="urn:microsoft.com/office/officeart/2018/5/layout/IconLeafLabelList"/>
    <dgm:cxn modelId="{31C20DFD-8989-4E93-AD5C-23A37E15EFED}" type="presParOf" srcId="{91B740FA-549E-4BA7-9829-8B8CD721F5A1}" destId="{BE007480-F7FC-4714-8F06-7A16FD9DC9D6}" srcOrd="2" destOrd="0" presId="urn:microsoft.com/office/officeart/2018/5/layout/IconLeafLabelList"/>
    <dgm:cxn modelId="{971A2079-438C-4303-A142-C64F798748B6}" type="presParOf" srcId="{91B740FA-549E-4BA7-9829-8B8CD721F5A1}" destId="{B8ED9F46-4F0E-431E-9C88-D2D3AE518A5D}" srcOrd="3" destOrd="0" presId="urn:microsoft.com/office/officeart/2018/5/layout/IconLeafLabelList"/>
    <dgm:cxn modelId="{620C566E-4CBD-45FF-9A60-CD4226ED00B4}" type="presParOf" srcId="{7EF5D0C9-277A-4AC3-AE85-D619DF050D97}" destId="{637818BD-852A-4737-B1C5-14A1120AFD6C}" srcOrd="1" destOrd="0" presId="urn:microsoft.com/office/officeart/2018/5/layout/IconLeafLabelList"/>
    <dgm:cxn modelId="{1E86C1E2-D797-499A-8819-7265E06D2092}" type="presParOf" srcId="{7EF5D0C9-277A-4AC3-AE85-D619DF050D97}" destId="{3E1F61DE-5E9A-47F9-8892-BDE48361AA83}" srcOrd="2" destOrd="0" presId="urn:microsoft.com/office/officeart/2018/5/layout/IconLeafLabelList"/>
    <dgm:cxn modelId="{57AA869D-378B-4DE5-9CA3-B122FDA6D178}" type="presParOf" srcId="{3E1F61DE-5E9A-47F9-8892-BDE48361AA83}" destId="{45A66ABE-C0CD-44FF-A9CF-3BDF4A5326BF}" srcOrd="0" destOrd="0" presId="urn:microsoft.com/office/officeart/2018/5/layout/IconLeafLabelList"/>
    <dgm:cxn modelId="{EA6AD583-EA3A-41AB-9780-A64FC8893559}" type="presParOf" srcId="{3E1F61DE-5E9A-47F9-8892-BDE48361AA83}" destId="{F19615F5-9EE0-412B-A854-1A3FB3185D57}" srcOrd="1" destOrd="0" presId="urn:microsoft.com/office/officeart/2018/5/layout/IconLeafLabelList"/>
    <dgm:cxn modelId="{F6BCB046-6670-43F1-8771-7BC8C9804843}" type="presParOf" srcId="{3E1F61DE-5E9A-47F9-8892-BDE48361AA83}" destId="{B027548D-02CE-4BFB-89C8-49B6C402875D}" srcOrd="2" destOrd="0" presId="urn:microsoft.com/office/officeart/2018/5/layout/IconLeafLabelList"/>
    <dgm:cxn modelId="{5D92D9FE-F75D-49D9-A0E3-839B709985CE}" type="presParOf" srcId="{3E1F61DE-5E9A-47F9-8892-BDE48361AA83}" destId="{D1B485FF-AF9C-4A35-A1E5-7B4745C65AC6}" srcOrd="3" destOrd="0" presId="urn:microsoft.com/office/officeart/2018/5/layout/IconLeafLabelList"/>
    <dgm:cxn modelId="{12629383-3362-4634-806C-4A41A1C35DBB}" type="presParOf" srcId="{7EF5D0C9-277A-4AC3-AE85-D619DF050D97}" destId="{2BD974FD-C370-49C8-BD09-8A65B1980F32}" srcOrd="3" destOrd="0" presId="urn:microsoft.com/office/officeart/2018/5/layout/IconLeafLabelList"/>
    <dgm:cxn modelId="{80DC31B4-B012-4D8A-9DB7-B7CB8424922C}" type="presParOf" srcId="{7EF5D0C9-277A-4AC3-AE85-D619DF050D97}" destId="{F9EB60E9-6AEE-4698-997B-0ADEFE2BCDC6}" srcOrd="4" destOrd="0" presId="urn:microsoft.com/office/officeart/2018/5/layout/IconLeafLabelList"/>
    <dgm:cxn modelId="{2C005ED6-A30E-435C-BC2A-CAC3EDFADAAC}" type="presParOf" srcId="{F9EB60E9-6AEE-4698-997B-0ADEFE2BCDC6}" destId="{427602E7-29DB-425D-9457-2FD32E827974}" srcOrd="0" destOrd="0" presId="urn:microsoft.com/office/officeart/2018/5/layout/IconLeafLabelList"/>
    <dgm:cxn modelId="{04B8E610-981B-42B4-AE17-AE2530B71B08}" type="presParOf" srcId="{F9EB60E9-6AEE-4698-997B-0ADEFE2BCDC6}" destId="{626A0571-99BC-4A2A-8ED5-E751EE30B94A}" srcOrd="1" destOrd="0" presId="urn:microsoft.com/office/officeart/2018/5/layout/IconLeafLabelList"/>
    <dgm:cxn modelId="{82F14507-4ABC-43D2-9596-EBE430BBA776}" type="presParOf" srcId="{F9EB60E9-6AEE-4698-997B-0ADEFE2BCDC6}" destId="{42CFD140-BB8C-44BF-AD94-EED5D657C027}" srcOrd="2" destOrd="0" presId="urn:microsoft.com/office/officeart/2018/5/layout/IconLeafLabelList"/>
    <dgm:cxn modelId="{90BE9E69-31C7-48BA-AA77-1E7CDEAFC3F5}" type="presParOf" srcId="{F9EB60E9-6AEE-4698-997B-0ADEFE2BCDC6}" destId="{46F528A2-A313-436B-BBB1-684A668EB295}" srcOrd="3" destOrd="0" presId="urn:microsoft.com/office/officeart/2018/5/layout/IconLeafLabelList"/>
    <dgm:cxn modelId="{1812B8E1-A84C-4CBF-8720-DBACBBC50649}" type="presParOf" srcId="{7EF5D0C9-277A-4AC3-AE85-D619DF050D97}" destId="{79831CF2-D3C3-4268-A9D7-3E0DA3DCD44F}" srcOrd="5" destOrd="0" presId="urn:microsoft.com/office/officeart/2018/5/layout/IconLeafLabelList"/>
    <dgm:cxn modelId="{2BEF05FD-11C5-473F-81D6-C2768B22FC38}" type="presParOf" srcId="{7EF5D0C9-277A-4AC3-AE85-D619DF050D97}" destId="{518621EC-1AE2-49BC-94B7-6916DB9E1C53}" srcOrd="6" destOrd="0" presId="urn:microsoft.com/office/officeart/2018/5/layout/IconLeafLabelList"/>
    <dgm:cxn modelId="{F345B65D-1466-4169-A56A-07105FFB9F56}" type="presParOf" srcId="{518621EC-1AE2-49BC-94B7-6916DB9E1C53}" destId="{265C26C6-552B-4848-B984-30017D166CFA}" srcOrd="0" destOrd="0" presId="urn:microsoft.com/office/officeart/2018/5/layout/IconLeafLabelList"/>
    <dgm:cxn modelId="{BE3CF314-C05E-43F3-8E1F-EBF8B0947CA8}" type="presParOf" srcId="{518621EC-1AE2-49BC-94B7-6916DB9E1C53}" destId="{167E9647-EE03-4E88-B66D-E5D1A8BE0908}" srcOrd="1" destOrd="0" presId="urn:microsoft.com/office/officeart/2018/5/layout/IconLeafLabelList"/>
    <dgm:cxn modelId="{782389DA-6119-4FCD-A7C0-8C2D03EC0E61}" type="presParOf" srcId="{518621EC-1AE2-49BC-94B7-6916DB9E1C53}" destId="{0BA64346-EEA3-43C8-AE43-48605D7083CB}" srcOrd="2" destOrd="0" presId="urn:microsoft.com/office/officeart/2018/5/layout/IconLeafLabelList"/>
    <dgm:cxn modelId="{99194EF1-0FF3-4384-A5ED-DF82B6B6F806}" type="presParOf" srcId="{518621EC-1AE2-49BC-94B7-6916DB9E1C53}" destId="{9F6D2529-E539-4EE2-83A5-CBDD86FB5C26}" srcOrd="3" destOrd="0" presId="urn:microsoft.com/office/officeart/2018/5/layout/IconLeafLabelList"/>
    <dgm:cxn modelId="{86D1866C-15B2-4CCA-B9CD-C62DBE4C7BB4}" type="presParOf" srcId="{7EF5D0C9-277A-4AC3-AE85-D619DF050D97}" destId="{573AE428-C9E4-45FC-820A-8DBC4B934709}" srcOrd="7" destOrd="0" presId="urn:microsoft.com/office/officeart/2018/5/layout/IconLeafLabelList"/>
    <dgm:cxn modelId="{02745467-1FC5-46D4-A91B-3D71DFE77F71}" type="presParOf" srcId="{7EF5D0C9-277A-4AC3-AE85-D619DF050D97}" destId="{D79A72E8-0F32-49AA-B876-FE3483E5AEBE}" srcOrd="8" destOrd="0" presId="urn:microsoft.com/office/officeart/2018/5/layout/IconLeafLabelList"/>
    <dgm:cxn modelId="{9FB8BB62-3D2C-4B7E-85ED-D7DCCF182135}" type="presParOf" srcId="{D79A72E8-0F32-49AA-B876-FE3483E5AEBE}" destId="{BE0F69B3-4D83-4A22-9494-C59457A28216}" srcOrd="0" destOrd="0" presId="urn:microsoft.com/office/officeart/2018/5/layout/IconLeafLabelList"/>
    <dgm:cxn modelId="{57A59055-6228-4FC0-B7AE-88FC69BDB10F}" type="presParOf" srcId="{D79A72E8-0F32-49AA-B876-FE3483E5AEBE}" destId="{8CE98E5A-EE4E-4C36-9C55-FE0DA1D100E6}" srcOrd="1" destOrd="0" presId="urn:microsoft.com/office/officeart/2018/5/layout/IconLeafLabelList"/>
    <dgm:cxn modelId="{B070240C-8096-462C-A5E1-06956B415C00}" type="presParOf" srcId="{D79A72E8-0F32-49AA-B876-FE3483E5AEBE}" destId="{E07C1E17-E0EA-4511-917F-18395F4EF4B6}" srcOrd="2" destOrd="0" presId="urn:microsoft.com/office/officeart/2018/5/layout/IconLeafLabelList"/>
    <dgm:cxn modelId="{29CE0CC2-1B3C-4A98-8AB6-4A796F95C2F2}" type="presParOf" srcId="{D79A72E8-0F32-49AA-B876-FE3483E5AEBE}" destId="{337C9DD7-AB6A-4489-893F-CF7A435F6F7E}" srcOrd="3" destOrd="0" presId="urn:microsoft.com/office/officeart/2018/5/layout/IconLeafLabelList"/>
  </dgm:cxnLst>
  <dgm:bg>
    <a:effectLst>
      <a:innerShdw blurRad="63500" dist="50800" dir="81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4A24AA-9388-4412-A1B4-8073C8D9C72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2_2" csCatId="accent2" phldr="1"/>
      <dgm:spPr/>
      <dgm:t>
        <a:bodyPr/>
        <a:lstStyle/>
        <a:p>
          <a:endParaRPr lang="en-US"/>
        </a:p>
      </dgm:t>
    </dgm:pt>
    <dgm:pt modelId="{AEFCE734-35B7-4F31-AD13-EF2054397374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Calibri"/>
              <a:cs typeface="Calibri"/>
            </a:rPr>
            <a:t>Podpora vedení školy</a:t>
          </a:r>
        </a:p>
      </dgm:t>
    </dgm:pt>
    <dgm:pt modelId="{675FDEC5-67CC-479F-A1FE-9F3E95D6104C}" type="parTrans" cxnId="{C232BFC9-B380-4390-BB72-09D4EE4494BE}">
      <dgm:prSet/>
      <dgm:spPr/>
      <dgm:t>
        <a:bodyPr/>
        <a:lstStyle/>
        <a:p>
          <a:endParaRPr lang="en-US"/>
        </a:p>
      </dgm:t>
    </dgm:pt>
    <dgm:pt modelId="{5801CCD3-3D14-4736-9707-DE235F7AACF5}" type="sibTrans" cxnId="{C232BFC9-B380-4390-BB72-09D4EE4494BE}">
      <dgm:prSet/>
      <dgm:spPr/>
      <dgm:t>
        <a:bodyPr/>
        <a:lstStyle/>
        <a:p>
          <a:endParaRPr lang="en-US"/>
        </a:p>
      </dgm:t>
    </dgm:pt>
    <dgm:pt modelId="{719B5D45-0C94-4B57-9058-2F9A7AF1617A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cs-CZ" dirty="0">
              <a:latin typeface="Calibri"/>
              <a:cs typeface="Calibri"/>
            </a:rPr>
            <a:t>Zapálený zakladatel a "šéf týmu"</a:t>
          </a:r>
          <a:endParaRPr lang="en-US" dirty="0">
            <a:latin typeface="Calibri"/>
            <a:cs typeface="Calibri"/>
          </a:endParaRPr>
        </a:p>
      </dgm:t>
    </dgm:pt>
    <dgm:pt modelId="{DB9FA803-28FD-427E-99FC-97297AA12A66}" type="parTrans" cxnId="{C4EE31E7-A25C-4946-9F06-81178A13839F}">
      <dgm:prSet/>
      <dgm:spPr/>
      <dgm:t>
        <a:bodyPr/>
        <a:lstStyle/>
        <a:p>
          <a:endParaRPr lang="en-US"/>
        </a:p>
      </dgm:t>
    </dgm:pt>
    <dgm:pt modelId="{0FB86238-4F15-4EA5-8DB6-22B458EB186C}" type="sibTrans" cxnId="{C4EE31E7-A25C-4946-9F06-81178A13839F}">
      <dgm:prSet/>
      <dgm:spPr/>
      <dgm:t>
        <a:bodyPr/>
        <a:lstStyle/>
        <a:p>
          <a:endParaRPr lang="en-US"/>
        </a:p>
      </dgm:t>
    </dgm:pt>
    <dgm:pt modelId="{680A18C7-13A8-447D-B1A8-6F219943D91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Zajímavé projekty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2DECD77-EFF3-4640-BEF2-B9574989368A}" type="parTrans" cxnId="{169889B7-8E16-42D5-8F50-5A3D8AF9D8EF}">
      <dgm:prSet/>
      <dgm:spPr/>
      <dgm:t>
        <a:bodyPr/>
        <a:lstStyle/>
        <a:p>
          <a:endParaRPr lang="en-US"/>
        </a:p>
      </dgm:t>
    </dgm:pt>
    <dgm:pt modelId="{1B23D8DE-1F9A-4375-89AD-24DAD89A059E}" type="sibTrans" cxnId="{169889B7-8E16-42D5-8F50-5A3D8AF9D8EF}">
      <dgm:prSet/>
      <dgm:spPr/>
      <dgm:t>
        <a:bodyPr/>
        <a:lstStyle/>
        <a:p>
          <a:endParaRPr lang="en-US"/>
        </a:p>
      </dgm:t>
    </dgm:pt>
    <dgm:pt modelId="{E4044B90-883E-4418-9F4F-E0E5D9B42C8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Nadšení studenti</a:t>
          </a:r>
        </a:p>
      </dgm:t>
    </dgm:pt>
    <dgm:pt modelId="{C12B42A0-5FFA-4937-8354-A8A8235D29A6}" type="parTrans" cxnId="{E0ADAA7B-23B6-4969-B1E3-CBCE785FFE41}">
      <dgm:prSet/>
      <dgm:spPr/>
      <dgm:t>
        <a:bodyPr/>
        <a:lstStyle/>
        <a:p>
          <a:endParaRPr lang="cs-CZ"/>
        </a:p>
      </dgm:t>
    </dgm:pt>
    <dgm:pt modelId="{EF02BAC4-02CE-4F01-8F38-135D059C1259}" type="sibTrans" cxnId="{E0ADAA7B-23B6-4969-B1E3-CBCE785FFE41}">
      <dgm:prSet/>
      <dgm:spPr/>
      <dgm:t>
        <a:bodyPr/>
        <a:lstStyle/>
        <a:p>
          <a:endParaRPr lang="cs-CZ"/>
        </a:p>
      </dgm:t>
    </dgm:pt>
    <dgm:pt modelId="{3C217354-89B4-45F9-A56E-A821D54F2312}" type="pres">
      <dgm:prSet presAssocID="{6F4A24AA-9388-4412-A1B4-8073C8D9C723}" presName="root" presStyleCnt="0">
        <dgm:presLayoutVars>
          <dgm:dir/>
          <dgm:resizeHandles val="exact"/>
        </dgm:presLayoutVars>
      </dgm:prSet>
      <dgm:spPr/>
    </dgm:pt>
    <dgm:pt modelId="{12FBD769-1644-43F1-B1C5-AA3428821457}" type="pres">
      <dgm:prSet presAssocID="{AEFCE734-35B7-4F31-AD13-EF2054397374}" presName="compNode" presStyleCnt="0"/>
      <dgm:spPr/>
    </dgm:pt>
    <dgm:pt modelId="{8AD6E86D-ED38-4A80-8420-E3043F63A1DA}" type="pres">
      <dgm:prSet presAssocID="{AEFCE734-35B7-4F31-AD13-EF2054397374}" presName="bgRect" presStyleLbl="bgShp" presStyleIdx="0" presStyleCnt="4"/>
      <dgm:spPr>
        <a:solidFill>
          <a:srgbClr val="0070C0"/>
        </a:solidFill>
        <a:ln>
          <a:solidFill>
            <a:schemeClr val="bg1"/>
          </a:solidFill>
        </a:ln>
      </dgm:spPr>
    </dgm:pt>
    <dgm:pt modelId="{C281363C-7A94-4B36-85FC-9069EAD5CB81}" type="pres">
      <dgm:prSet presAssocID="{AEFCE734-35B7-4F31-AD13-EF205439737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 obrys"/>
        </a:ext>
      </dgm:extLst>
    </dgm:pt>
    <dgm:pt modelId="{7D723743-FA95-4D5E-9CFE-C2F7BB2E605D}" type="pres">
      <dgm:prSet presAssocID="{AEFCE734-35B7-4F31-AD13-EF2054397374}" presName="spaceRect" presStyleCnt="0"/>
      <dgm:spPr/>
    </dgm:pt>
    <dgm:pt modelId="{448FEBDD-12E3-4283-9F6A-FC8113A08C74}" type="pres">
      <dgm:prSet presAssocID="{AEFCE734-35B7-4F31-AD13-EF2054397374}" presName="parTx" presStyleLbl="revTx" presStyleIdx="0" presStyleCnt="4">
        <dgm:presLayoutVars>
          <dgm:chMax val="0"/>
          <dgm:chPref val="0"/>
        </dgm:presLayoutVars>
      </dgm:prSet>
      <dgm:spPr/>
    </dgm:pt>
    <dgm:pt modelId="{6DCB1F1C-81F9-4391-BE81-E7B1A789CD73}" type="pres">
      <dgm:prSet presAssocID="{5801CCD3-3D14-4736-9707-DE235F7AACF5}" presName="sibTrans" presStyleCnt="0"/>
      <dgm:spPr/>
    </dgm:pt>
    <dgm:pt modelId="{6D473B6B-0CFF-4374-A71C-BCEB838A0CA1}" type="pres">
      <dgm:prSet presAssocID="{719B5D45-0C94-4B57-9058-2F9A7AF1617A}" presName="compNode" presStyleCnt="0"/>
      <dgm:spPr/>
    </dgm:pt>
    <dgm:pt modelId="{9956D44F-0137-4B85-A31D-4B3E6A96AD1F}" type="pres">
      <dgm:prSet presAssocID="{719B5D45-0C94-4B57-9058-2F9A7AF1617A}" presName="bgRect" presStyleLbl="bgShp" presStyleIdx="1" presStyleCnt="4"/>
      <dgm:spPr>
        <a:solidFill>
          <a:srgbClr val="0070C0"/>
        </a:solidFill>
        <a:ln>
          <a:solidFill>
            <a:schemeClr val="bg1"/>
          </a:solidFill>
        </a:ln>
      </dgm:spPr>
    </dgm:pt>
    <dgm:pt modelId="{B9BF45DE-FC74-45B7-8847-42369AFDE9EA}" type="pres">
      <dgm:prSet presAssocID="{719B5D45-0C94-4B57-9058-2F9A7AF1617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rdina obrys"/>
        </a:ext>
      </dgm:extLst>
    </dgm:pt>
    <dgm:pt modelId="{4DF460A6-6652-4BC9-AE31-4DA2865152C6}" type="pres">
      <dgm:prSet presAssocID="{719B5D45-0C94-4B57-9058-2F9A7AF1617A}" presName="spaceRect" presStyleCnt="0"/>
      <dgm:spPr/>
    </dgm:pt>
    <dgm:pt modelId="{5B461D2F-D206-4374-B8C6-5A04C073EE27}" type="pres">
      <dgm:prSet presAssocID="{719B5D45-0C94-4B57-9058-2F9A7AF1617A}" presName="parTx" presStyleLbl="revTx" presStyleIdx="1" presStyleCnt="4">
        <dgm:presLayoutVars>
          <dgm:chMax val="0"/>
          <dgm:chPref val="0"/>
        </dgm:presLayoutVars>
      </dgm:prSet>
      <dgm:spPr/>
    </dgm:pt>
    <dgm:pt modelId="{9575BE39-5AB0-4FE1-99EB-2C047E309F1B}" type="pres">
      <dgm:prSet presAssocID="{0FB86238-4F15-4EA5-8DB6-22B458EB186C}" presName="sibTrans" presStyleCnt="0"/>
      <dgm:spPr/>
    </dgm:pt>
    <dgm:pt modelId="{66987C75-FE26-4550-BD87-AE6A9F722B22}" type="pres">
      <dgm:prSet presAssocID="{E4044B90-883E-4418-9F4F-E0E5D9B42C8C}" presName="compNode" presStyleCnt="0"/>
      <dgm:spPr/>
    </dgm:pt>
    <dgm:pt modelId="{7AA968F7-1B95-4454-BD3C-7D9E9F25BDB5}" type="pres">
      <dgm:prSet presAssocID="{E4044B90-883E-4418-9F4F-E0E5D9B42C8C}" presName="bgRect" presStyleLbl="bgShp" presStyleIdx="2" presStyleCnt="4"/>
      <dgm:spPr>
        <a:solidFill>
          <a:srgbClr val="0070C0"/>
        </a:solidFill>
        <a:ln>
          <a:solidFill>
            <a:srgbClr val="FFFFFF"/>
          </a:solidFill>
        </a:ln>
      </dgm:spPr>
    </dgm:pt>
    <dgm:pt modelId="{B93B5986-AE4D-44A7-A6D4-93F4E7B0D89E}" type="pres">
      <dgm:prSet presAssocID="{E4044B90-883E-4418-9F4F-E0E5D9B42C8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dnocení zákazníka obrys"/>
        </a:ext>
      </dgm:extLst>
    </dgm:pt>
    <dgm:pt modelId="{BD64F569-31B3-4301-8C05-333363519EF4}" type="pres">
      <dgm:prSet presAssocID="{E4044B90-883E-4418-9F4F-E0E5D9B42C8C}" presName="spaceRect" presStyleCnt="0"/>
      <dgm:spPr/>
    </dgm:pt>
    <dgm:pt modelId="{2579D0AF-5DD5-440E-ADB7-9E75A8A5B09A}" type="pres">
      <dgm:prSet presAssocID="{E4044B90-883E-4418-9F4F-E0E5D9B42C8C}" presName="parTx" presStyleLbl="revTx" presStyleIdx="2" presStyleCnt="4">
        <dgm:presLayoutVars>
          <dgm:chMax val="0"/>
          <dgm:chPref val="0"/>
        </dgm:presLayoutVars>
      </dgm:prSet>
      <dgm:spPr/>
    </dgm:pt>
    <dgm:pt modelId="{08E428CE-55FB-4CEA-85A5-AB0205C29161}" type="pres">
      <dgm:prSet presAssocID="{EF02BAC4-02CE-4F01-8F38-135D059C1259}" presName="sibTrans" presStyleCnt="0"/>
      <dgm:spPr/>
    </dgm:pt>
    <dgm:pt modelId="{F411628C-CF2F-422C-8CB2-360A62CD551E}" type="pres">
      <dgm:prSet presAssocID="{680A18C7-13A8-447D-B1A8-6F219943D916}" presName="compNode" presStyleCnt="0"/>
      <dgm:spPr/>
    </dgm:pt>
    <dgm:pt modelId="{44706BFD-B3B7-4CC1-AB36-2B46B7F77AA5}" type="pres">
      <dgm:prSet presAssocID="{680A18C7-13A8-447D-B1A8-6F219943D916}" presName="bgRect" presStyleLbl="bgShp" presStyleIdx="3" presStyleCnt="4"/>
      <dgm:spPr>
        <a:solidFill>
          <a:srgbClr val="0070C0"/>
        </a:solidFill>
        <a:ln>
          <a:solidFill>
            <a:schemeClr val="bg1"/>
          </a:solidFill>
        </a:ln>
      </dgm:spPr>
    </dgm:pt>
    <dgm:pt modelId="{DAF643DD-8798-44F1-9C76-EE1C4E2EED76}" type="pres">
      <dgm:prSet presAssocID="{680A18C7-13A8-447D-B1A8-6F219943D91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árovka a ozubené kolečko obrys"/>
        </a:ext>
      </dgm:extLst>
    </dgm:pt>
    <dgm:pt modelId="{DD9F760F-6C50-459F-94FA-69AC922F29E7}" type="pres">
      <dgm:prSet presAssocID="{680A18C7-13A8-447D-B1A8-6F219943D916}" presName="spaceRect" presStyleCnt="0"/>
      <dgm:spPr/>
    </dgm:pt>
    <dgm:pt modelId="{8B97ED84-BBF6-4414-92B4-C6DC4FACBA4C}" type="pres">
      <dgm:prSet presAssocID="{680A18C7-13A8-447D-B1A8-6F219943D91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CA0D20A-9FD8-4315-B061-A584D19A7FA3}" type="presOf" srcId="{AEFCE734-35B7-4F31-AD13-EF2054397374}" destId="{448FEBDD-12E3-4283-9F6A-FC8113A08C74}" srcOrd="0" destOrd="0" presId="urn:microsoft.com/office/officeart/2018/2/layout/IconVerticalSolidList"/>
    <dgm:cxn modelId="{485F5D10-2E81-48F3-A97F-1B6ABD01A125}" type="presOf" srcId="{719B5D45-0C94-4B57-9058-2F9A7AF1617A}" destId="{5B461D2F-D206-4374-B8C6-5A04C073EE27}" srcOrd="0" destOrd="0" presId="urn:microsoft.com/office/officeart/2018/2/layout/IconVerticalSolidList"/>
    <dgm:cxn modelId="{D19E353A-274E-4923-9A92-47593DDDE812}" type="presOf" srcId="{E4044B90-883E-4418-9F4F-E0E5D9B42C8C}" destId="{2579D0AF-5DD5-440E-ADB7-9E75A8A5B09A}" srcOrd="0" destOrd="0" presId="urn:microsoft.com/office/officeart/2018/2/layout/IconVerticalSolidList"/>
    <dgm:cxn modelId="{EB701778-77AE-44FF-9CF0-A90702F39532}" type="presOf" srcId="{6F4A24AA-9388-4412-A1B4-8073C8D9C723}" destId="{3C217354-89B4-45F9-A56E-A821D54F2312}" srcOrd="0" destOrd="0" presId="urn:microsoft.com/office/officeart/2018/2/layout/IconVerticalSolidList"/>
    <dgm:cxn modelId="{E0ADAA7B-23B6-4969-B1E3-CBCE785FFE41}" srcId="{6F4A24AA-9388-4412-A1B4-8073C8D9C723}" destId="{E4044B90-883E-4418-9F4F-E0E5D9B42C8C}" srcOrd="2" destOrd="0" parTransId="{C12B42A0-5FFA-4937-8354-A8A8235D29A6}" sibTransId="{EF02BAC4-02CE-4F01-8F38-135D059C1259}"/>
    <dgm:cxn modelId="{169889B7-8E16-42D5-8F50-5A3D8AF9D8EF}" srcId="{6F4A24AA-9388-4412-A1B4-8073C8D9C723}" destId="{680A18C7-13A8-447D-B1A8-6F219943D916}" srcOrd="3" destOrd="0" parTransId="{52DECD77-EFF3-4640-BEF2-B9574989368A}" sibTransId="{1B23D8DE-1F9A-4375-89AD-24DAD89A059E}"/>
    <dgm:cxn modelId="{FBBD33C4-D930-40E7-868D-14A177CCB527}" type="presOf" srcId="{680A18C7-13A8-447D-B1A8-6F219943D916}" destId="{8B97ED84-BBF6-4414-92B4-C6DC4FACBA4C}" srcOrd="0" destOrd="0" presId="urn:microsoft.com/office/officeart/2018/2/layout/IconVerticalSolidList"/>
    <dgm:cxn modelId="{C232BFC9-B380-4390-BB72-09D4EE4494BE}" srcId="{6F4A24AA-9388-4412-A1B4-8073C8D9C723}" destId="{AEFCE734-35B7-4F31-AD13-EF2054397374}" srcOrd="0" destOrd="0" parTransId="{675FDEC5-67CC-479F-A1FE-9F3E95D6104C}" sibTransId="{5801CCD3-3D14-4736-9707-DE235F7AACF5}"/>
    <dgm:cxn modelId="{C4EE31E7-A25C-4946-9F06-81178A13839F}" srcId="{6F4A24AA-9388-4412-A1B4-8073C8D9C723}" destId="{719B5D45-0C94-4B57-9058-2F9A7AF1617A}" srcOrd="1" destOrd="0" parTransId="{DB9FA803-28FD-427E-99FC-97297AA12A66}" sibTransId="{0FB86238-4F15-4EA5-8DB6-22B458EB186C}"/>
    <dgm:cxn modelId="{DF0CFE7A-3392-4CDC-8BCC-6751389713B5}" type="presParOf" srcId="{3C217354-89B4-45F9-A56E-A821D54F2312}" destId="{12FBD769-1644-43F1-B1C5-AA3428821457}" srcOrd="0" destOrd="0" presId="urn:microsoft.com/office/officeart/2018/2/layout/IconVerticalSolidList"/>
    <dgm:cxn modelId="{6CA04824-ECF9-4C94-8D41-439BE743363D}" type="presParOf" srcId="{12FBD769-1644-43F1-B1C5-AA3428821457}" destId="{8AD6E86D-ED38-4A80-8420-E3043F63A1DA}" srcOrd="0" destOrd="0" presId="urn:microsoft.com/office/officeart/2018/2/layout/IconVerticalSolidList"/>
    <dgm:cxn modelId="{A782C8D0-B419-4180-8C42-E049C9C2C5C7}" type="presParOf" srcId="{12FBD769-1644-43F1-B1C5-AA3428821457}" destId="{C281363C-7A94-4B36-85FC-9069EAD5CB81}" srcOrd="1" destOrd="0" presId="urn:microsoft.com/office/officeart/2018/2/layout/IconVerticalSolidList"/>
    <dgm:cxn modelId="{4C064B9F-1CF1-470D-BCC3-4E560117A7AE}" type="presParOf" srcId="{12FBD769-1644-43F1-B1C5-AA3428821457}" destId="{7D723743-FA95-4D5E-9CFE-C2F7BB2E605D}" srcOrd="2" destOrd="0" presId="urn:microsoft.com/office/officeart/2018/2/layout/IconVerticalSolidList"/>
    <dgm:cxn modelId="{FD106867-B861-41BC-87B6-54DBED03C516}" type="presParOf" srcId="{12FBD769-1644-43F1-B1C5-AA3428821457}" destId="{448FEBDD-12E3-4283-9F6A-FC8113A08C74}" srcOrd="3" destOrd="0" presId="urn:microsoft.com/office/officeart/2018/2/layout/IconVerticalSolidList"/>
    <dgm:cxn modelId="{0A6D13FB-C7F1-48AF-AD77-A5D107E560F6}" type="presParOf" srcId="{3C217354-89B4-45F9-A56E-A821D54F2312}" destId="{6DCB1F1C-81F9-4391-BE81-E7B1A789CD73}" srcOrd="1" destOrd="0" presId="urn:microsoft.com/office/officeart/2018/2/layout/IconVerticalSolidList"/>
    <dgm:cxn modelId="{6289A8B3-166C-4FE3-9AE9-E88B16A1FABB}" type="presParOf" srcId="{3C217354-89B4-45F9-A56E-A821D54F2312}" destId="{6D473B6B-0CFF-4374-A71C-BCEB838A0CA1}" srcOrd="2" destOrd="0" presId="urn:microsoft.com/office/officeart/2018/2/layout/IconVerticalSolidList"/>
    <dgm:cxn modelId="{1B56863B-80D0-4BBD-8A32-7130709BFECB}" type="presParOf" srcId="{6D473B6B-0CFF-4374-A71C-BCEB838A0CA1}" destId="{9956D44F-0137-4B85-A31D-4B3E6A96AD1F}" srcOrd="0" destOrd="0" presId="urn:microsoft.com/office/officeart/2018/2/layout/IconVerticalSolidList"/>
    <dgm:cxn modelId="{F37DF670-9B73-4657-9940-DFC447E61116}" type="presParOf" srcId="{6D473B6B-0CFF-4374-A71C-BCEB838A0CA1}" destId="{B9BF45DE-FC74-45B7-8847-42369AFDE9EA}" srcOrd="1" destOrd="0" presId="urn:microsoft.com/office/officeart/2018/2/layout/IconVerticalSolidList"/>
    <dgm:cxn modelId="{2B743B2D-1D0F-49E2-9647-66743E340838}" type="presParOf" srcId="{6D473B6B-0CFF-4374-A71C-BCEB838A0CA1}" destId="{4DF460A6-6652-4BC9-AE31-4DA2865152C6}" srcOrd="2" destOrd="0" presId="urn:microsoft.com/office/officeart/2018/2/layout/IconVerticalSolidList"/>
    <dgm:cxn modelId="{C8140CC9-3337-4C60-BCFE-EEEA08A14292}" type="presParOf" srcId="{6D473B6B-0CFF-4374-A71C-BCEB838A0CA1}" destId="{5B461D2F-D206-4374-B8C6-5A04C073EE27}" srcOrd="3" destOrd="0" presId="urn:microsoft.com/office/officeart/2018/2/layout/IconVerticalSolidList"/>
    <dgm:cxn modelId="{67FD6A39-79AA-4414-8CD5-3B033791B8A9}" type="presParOf" srcId="{3C217354-89B4-45F9-A56E-A821D54F2312}" destId="{9575BE39-5AB0-4FE1-99EB-2C047E309F1B}" srcOrd="3" destOrd="0" presId="urn:microsoft.com/office/officeart/2018/2/layout/IconVerticalSolidList"/>
    <dgm:cxn modelId="{383D0635-2D73-43FB-B858-ED7C684CED01}" type="presParOf" srcId="{3C217354-89B4-45F9-A56E-A821D54F2312}" destId="{66987C75-FE26-4550-BD87-AE6A9F722B22}" srcOrd="4" destOrd="0" presId="urn:microsoft.com/office/officeart/2018/2/layout/IconVerticalSolidList"/>
    <dgm:cxn modelId="{A39F83A9-9D1B-4CC3-932A-3996F4DD00EB}" type="presParOf" srcId="{66987C75-FE26-4550-BD87-AE6A9F722B22}" destId="{7AA968F7-1B95-4454-BD3C-7D9E9F25BDB5}" srcOrd="0" destOrd="0" presId="urn:microsoft.com/office/officeart/2018/2/layout/IconVerticalSolidList"/>
    <dgm:cxn modelId="{02555590-36E0-47E0-A9E7-30D27A591F9A}" type="presParOf" srcId="{66987C75-FE26-4550-BD87-AE6A9F722B22}" destId="{B93B5986-AE4D-44A7-A6D4-93F4E7B0D89E}" srcOrd="1" destOrd="0" presId="urn:microsoft.com/office/officeart/2018/2/layout/IconVerticalSolidList"/>
    <dgm:cxn modelId="{34A8035D-BFFE-498C-A988-5C7DB07488C0}" type="presParOf" srcId="{66987C75-FE26-4550-BD87-AE6A9F722B22}" destId="{BD64F569-31B3-4301-8C05-333363519EF4}" srcOrd="2" destOrd="0" presId="urn:microsoft.com/office/officeart/2018/2/layout/IconVerticalSolidList"/>
    <dgm:cxn modelId="{FFD894F8-ECD3-4BEF-9E8E-C2EDFAA1E2BB}" type="presParOf" srcId="{66987C75-FE26-4550-BD87-AE6A9F722B22}" destId="{2579D0AF-5DD5-440E-ADB7-9E75A8A5B09A}" srcOrd="3" destOrd="0" presId="urn:microsoft.com/office/officeart/2018/2/layout/IconVerticalSolidList"/>
    <dgm:cxn modelId="{EDF4C2DC-37C3-413F-B587-89C25F7C23F4}" type="presParOf" srcId="{3C217354-89B4-45F9-A56E-A821D54F2312}" destId="{08E428CE-55FB-4CEA-85A5-AB0205C29161}" srcOrd="5" destOrd="0" presId="urn:microsoft.com/office/officeart/2018/2/layout/IconVerticalSolidList"/>
    <dgm:cxn modelId="{CBF1CA42-77A3-49B2-881C-DBFE17DF7A2E}" type="presParOf" srcId="{3C217354-89B4-45F9-A56E-A821D54F2312}" destId="{F411628C-CF2F-422C-8CB2-360A62CD551E}" srcOrd="6" destOrd="0" presId="urn:microsoft.com/office/officeart/2018/2/layout/IconVerticalSolidList"/>
    <dgm:cxn modelId="{98A7232F-EFCE-4840-8EDD-D8B082374743}" type="presParOf" srcId="{F411628C-CF2F-422C-8CB2-360A62CD551E}" destId="{44706BFD-B3B7-4CC1-AB36-2B46B7F77AA5}" srcOrd="0" destOrd="0" presId="urn:microsoft.com/office/officeart/2018/2/layout/IconVerticalSolidList"/>
    <dgm:cxn modelId="{7C3A76E9-A9C7-4D0F-B7E3-3CD91720DCDE}" type="presParOf" srcId="{F411628C-CF2F-422C-8CB2-360A62CD551E}" destId="{DAF643DD-8798-44F1-9C76-EE1C4E2EED76}" srcOrd="1" destOrd="0" presId="urn:microsoft.com/office/officeart/2018/2/layout/IconVerticalSolidList"/>
    <dgm:cxn modelId="{BCC51A05-416B-491F-A543-C4AFA040F490}" type="presParOf" srcId="{F411628C-CF2F-422C-8CB2-360A62CD551E}" destId="{DD9F760F-6C50-459F-94FA-69AC922F29E7}" srcOrd="2" destOrd="0" presId="urn:microsoft.com/office/officeart/2018/2/layout/IconVerticalSolidList"/>
    <dgm:cxn modelId="{CE785853-4003-4B6C-8FFF-791744B91494}" type="presParOf" srcId="{F411628C-CF2F-422C-8CB2-360A62CD551E}" destId="{8B97ED84-BBF6-4414-92B4-C6DC4FACBA4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611F0F-5471-498D-962A-5B3D1598F52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39A236-2BBA-4561-A81B-597CD0E50CFB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cs-CZ" baseline="0"/>
            <a:t> </a:t>
          </a:r>
          <a:r>
            <a:rPr lang="cs-CZ" baseline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www.televizetgm.cz</a:t>
          </a:r>
          <a:endParaRPr lang="en-US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CD651E1-C239-42AB-9B5A-7F56495CD136}" type="parTrans" cxnId="{E9B16F99-5B61-4167-922D-C8B371E11FE4}">
      <dgm:prSet/>
      <dgm:spPr/>
      <dgm:t>
        <a:bodyPr/>
        <a:lstStyle/>
        <a:p>
          <a:endParaRPr lang="en-US"/>
        </a:p>
      </dgm:t>
    </dgm:pt>
    <dgm:pt modelId="{8B65E006-0DA7-490E-AC60-49E9D64E9EFF}" type="sibTrans" cxnId="{E9B16F99-5B61-4167-922D-C8B371E11FE4}">
      <dgm:prSet/>
      <dgm:spPr/>
      <dgm:t>
        <a:bodyPr/>
        <a:lstStyle/>
        <a:p>
          <a:endParaRPr lang="en-US"/>
        </a:p>
      </dgm:t>
    </dgm:pt>
    <dgm:pt modelId="{54EA30A5-F0F4-4E6F-BF97-5E5C5426D0E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aseline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YouTube</a:t>
          </a:r>
          <a:endParaRPr lang="en-US" err="1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E4240AC-5C1D-4C4D-A07C-A4830D393F06}" type="parTrans" cxnId="{E22C5F96-3AA8-4405-9367-934C43E16D5B}">
      <dgm:prSet/>
      <dgm:spPr/>
      <dgm:t>
        <a:bodyPr/>
        <a:lstStyle/>
        <a:p>
          <a:endParaRPr lang="en-US"/>
        </a:p>
      </dgm:t>
    </dgm:pt>
    <dgm:pt modelId="{3215C729-F9EE-4B7E-9315-DAB8034B21CD}" type="sibTrans" cxnId="{E22C5F96-3AA8-4405-9367-934C43E16D5B}">
      <dgm:prSet/>
      <dgm:spPr/>
      <dgm:t>
        <a:bodyPr/>
        <a:lstStyle/>
        <a:p>
          <a:endParaRPr lang="en-US"/>
        </a:p>
      </dgm:t>
    </dgm:pt>
    <dgm:pt modelId="{C43A91CF-471C-44EB-8BE2-29BC53381AD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aseline="0">
              <a:solidFill>
                <a:srgbClr val="002060"/>
              </a:solidFill>
              <a:latin typeface="Calibri"/>
              <a:cs typeface="Calibri"/>
              <a:hlinkClick xmlns:r="http://schemas.openxmlformats.org/officeDocument/2006/relationships" r:id="rId3" action="ppaction://hlinkfil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Facebook</a:t>
          </a:r>
          <a:endParaRPr lang="en-US">
            <a:solidFill>
              <a:srgbClr val="002060"/>
            </a:solidFill>
            <a:latin typeface="Calibri"/>
            <a:cs typeface="Calibri"/>
          </a:endParaRPr>
        </a:p>
      </dgm:t>
    </dgm:pt>
    <dgm:pt modelId="{331B5A2D-C247-4B95-ADD8-52ACC6A61FED}" type="parTrans" cxnId="{2752C0AB-C89E-4752-8AEE-F9A374945BE1}">
      <dgm:prSet/>
      <dgm:spPr/>
      <dgm:t>
        <a:bodyPr/>
        <a:lstStyle/>
        <a:p>
          <a:endParaRPr lang="en-US"/>
        </a:p>
      </dgm:t>
    </dgm:pt>
    <dgm:pt modelId="{F8944A2F-0127-49D4-8DF6-DA56A1D35671}" type="sibTrans" cxnId="{2752C0AB-C89E-4752-8AEE-F9A374945BE1}">
      <dgm:prSet/>
      <dgm:spPr/>
      <dgm:t>
        <a:bodyPr/>
        <a:lstStyle/>
        <a:p>
          <a:endParaRPr lang="en-US"/>
        </a:p>
      </dgm:t>
    </dgm:pt>
    <dgm:pt modelId="{D210BAD5-9640-4808-8732-BAD04BD3834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aseline="0">
              <a:solidFill>
                <a:srgbClr val="002060"/>
              </a:solidFill>
              <a:latin typeface="Calibri"/>
              <a:cs typeface="Calibri"/>
              <a:hlinkClick xmlns:r="http://schemas.openxmlformats.org/officeDocument/2006/relationships" r:id="rId4" action="ppaction://hlinkfil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Instagram</a:t>
          </a:r>
          <a:endParaRPr lang="en-US">
            <a:solidFill>
              <a:srgbClr val="002060"/>
            </a:solidFill>
            <a:latin typeface="Calibri"/>
            <a:cs typeface="Calibri"/>
          </a:endParaRPr>
        </a:p>
      </dgm:t>
    </dgm:pt>
    <dgm:pt modelId="{8F7FE701-FFC1-4787-B364-6A2B5061AD7C}" type="parTrans" cxnId="{AD0DC499-E050-4C72-A066-BC32545103F8}">
      <dgm:prSet/>
      <dgm:spPr/>
      <dgm:t>
        <a:bodyPr/>
        <a:lstStyle/>
        <a:p>
          <a:endParaRPr lang="en-US"/>
        </a:p>
      </dgm:t>
    </dgm:pt>
    <dgm:pt modelId="{7C659306-C741-4D44-9F44-0CD03EF8B910}" type="sibTrans" cxnId="{AD0DC499-E050-4C72-A066-BC32545103F8}">
      <dgm:prSet/>
      <dgm:spPr/>
      <dgm:t>
        <a:bodyPr/>
        <a:lstStyle/>
        <a:p>
          <a:endParaRPr lang="en-US"/>
        </a:p>
      </dgm:t>
    </dgm:pt>
    <dgm:pt modelId="{4D699C40-9080-4D7A-AEB8-1EDFE622BEF1}" type="pres">
      <dgm:prSet presAssocID="{39611F0F-5471-498D-962A-5B3D1598F524}" presName="root" presStyleCnt="0">
        <dgm:presLayoutVars>
          <dgm:dir/>
          <dgm:resizeHandles val="exact"/>
        </dgm:presLayoutVars>
      </dgm:prSet>
      <dgm:spPr/>
    </dgm:pt>
    <dgm:pt modelId="{BD7C7C76-5119-4D07-8A12-7B328DBBAE9C}" type="pres">
      <dgm:prSet presAssocID="{9939A236-2BBA-4561-A81B-597CD0E50CFB}" presName="compNode" presStyleCnt="0"/>
      <dgm:spPr/>
    </dgm:pt>
    <dgm:pt modelId="{60214630-B671-46C9-BD39-C3D7AA45EB06}" type="pres">
      <dgm:prSet presAssocID="{9939A236-2BBA-4561-A81B-597CD0E50CFB}" presName="iconRect" presStyleLbl="node1" presStyleIdx="0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6780C119-A13A-4A67-9ABF-AE0426625549}" type="pres">
      <dgm:prSet presAssocID="{9939A236-2BBA-4561-A81B-597CD0E50CFB}" presName="spaceRect" presStyleCnt="0"/>
      <dgm:spPr/>
    </dgm:pt>
    <dgm:pt modelId="{EBFDEDBE-0A2C-4675-8EF0-AE3608404A1F}" type="pres">
      <dgm:prSet presAssocID="{9939A236-2BBA-4561-A81B-597CD0E50CFB}" presName="textRect" presStyleLbl="revTx" presStyleIdx="0" presStyleCnt="4" custLinFactNeighborX="1040" custLinFactNeighborY="-52196">
        <dgm:presLayoutVars>
          <dgm:chMax val="1"/>
          <dgm:chPref val="1"/>
        </dgm:presLayoutVars>
      </dgm:prSet>
      <dgm:spPr/>
    </dgm:pt>
    <dgm:pt modelId="{1FA999A8-02D6-44C2-85F2-B277B15EBD12}" type="pres">
      <dgm:prSet presAssocID="{8B65E006-0DA7-490E-AC60-49E9D64E9EFF}" presName="sibTrans" presStyleCnt="0"/>
      <dgm:spPr/>
    </dgm:pt>
    <dgm:pt modelId="{D2437054-5F5D-4F94-B70A-EB76D7A1A38A}" type="pres">
      <dgm:prSet presAssocID="{54EA30A5-F0F4-4E6F-BF97-5E5C5426D0E3}" presName="compNode" presStyleCnt="0"/>
      <dgm:spPr/>
    </dgm:pt>
    <dgm:pt modelId="{7D297543-6853-408D-8277-AA39941F46CF}" type="pres">
      <dgm:prSet presAssocID="{54EA30A5-F0F4-4E6F-BF97-5E5C5426D0E3}" presName="iconRect" presStyleLbl="node1" presStyleIdx="1" presStyleCnt="4" custScaleX="98803" custScaleY="100603" custLinFactNeighborX="-34866" custLinFactNeighborY="-316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85C117A-07BD-40CB-A82F-B9219D8F10C8}" type="pres">
      <dgm:prSet presAssocID="{54EA30A5-F0F4-4E6F-BF97-5E5C5426D0E3}" presName="spaceRect" presStyleCnt="0"/>
      <dgm:spPr/>
    </dgm:pt>
    <dgm:pt modelId="{78AA5ACE-8A3E-4ADB-A10F-E5FAA636D0C2}" type="pres">
      <dgm:prSet presAssocID="{54EA30A5-F0F4-4E6F-BF97-5E5C5426D0E3}" presName="textRect" presStyleLbl="revTx" presStyleIdx="1" presStyleCnt="4" custLinFactNeighborX="-16515" custLinFactNeighborY="-2196">
        <dgm:presLayoutVars>
          <dgm:chMax val="1"/>
          <dgm:chPref val="1"/>
        </dgm:presLayoutVars>
      </dgm:prSet>
      <dgm:spPr/>
    </dgm:pt>
    <dgm:pt modelId="{C0C8ED0C-9DCF-444A-A2E6-B89298266A04}" type="pres">
      <dgm:prSet presAssocID="{3215C729-F9EE-4B7E-9315-DAB8034B21CD}" presName="sibTrans" presStyleCnt="0"/>
      <dgm:spPr/>
    </dgm:pt>
    <dgm:pt modelId="{DB6CACC7-9351-4DF5-B75D-2BDC6E36B4F5}" type="pres">
      <dgm:prSet presAssocID="{C43A91CF-471C-44EB-8BE2-29BC53381ADF}" presName="compNode" presStyleCnt="0"/>
      <dgm:spPr/>
    </dgm:pt>
    <dgm:pt modelId="{4F59BEDC-B43E-4CBB-BE93-E499C7D03978}" type="pres">
      <dgm:prSet presAssocID="{C43A91CF-471C-44EB-8BE2-29BC53381ADF}" presName="iconRect" presStyleLbl="node1" presStyleIdx="2" presStyleCnt="4" custLinFactNeighborX="-67818" custLinFactNeighborY="-402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1C9C054-4951-4ED5-BE75-19F78F0EB4E0}" type="pres">
      <dgm:prSet presAssocID="{C43A91CF-471C-44EB-8BE2-29BC53381ADF}" presName="spaceRect" presStyleCnt="0"/>
      <dgm:spPr/>
    </dgm:pt>
    <dgm:pt modelId="{50AE0195-9C3B-4584-80AC-67CC387188AC}" type="pres">
      <dgm:prSet presAssocID="{C43A91CF-471C-44EB-8BE2-29BC53381ADF}" presName="textRect" presStyleLbl="revTx" presStyleIdx="2" presStyleCnt="4" custScaleX="96008" custScaleY="90130" custLinFactNeighborX="-29035" custLinFactNeighborY="-17144">
        <dgm:presLayoutVars>
          <dgm:chMax val="1"/>
          <dgm:chPref val="1"/>
        </dgm:presLayoutVars>
      </dgm:prSet>
      <dgm:spPr/>
    </dgm:pt>
    <dgm:pt modelId="{6E24EF1F-1483-4054-A481-80FF0939B76C}" type="pres">
      <dgm:prSet presAssocID="{F8944A2F-0127-49D4-8DF6-DA56A1D35671}" presName="sibTrans" presStyleCnt="0"/>
      <dgm:spPr/>
    </dgm:pt>
    <dgm:pt modelId="{A7902AB2-27A2-4CC8-8FA6-FF6EA133A588}" type="pres">
      <dgm:prSet presAssocID="{D210BAD5-9640-4808-8732-BAD04BD38346}" presName="compNode" presStyleCnt="0"/>
      <dgm:spPr/>
    </dgm:pt>
    <dgm:pt modelId="{B0A3BF37-99CB-4A80-9C6F-F8E6814A559A}" type="pres">
      <dgm:prSet presAssocID="{D210BAD5-9640-4808-8732-BAD04BD38346}" presName="iconRect" presStyleLbl="node1" presStyleIdx="3" presStyleCnt="4" custScaleX="90497" custScaleY="99152" custLinFactX="-13490" custLinFactNeighborX="-100000" custLinFactNeighborY="-3169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E4E259A-A6E4-49AF-A307-D758A3F19134}" type="pres">
      <dgm:prSet presAssocID="{D210BAD5-9640-4808-8732-BAD04BD38346}" presName="spaceRect" presStyleCnt="0"/>
      <dgm:spPr/>
    </dgm:pt>
    <dgm:pt modelId="{A23126F1-EAC9-48BC-A8EB-841231B8B222}" type="pres">
      <dgm:prSet presAssocID="{D210BAD5-9640-4808-8732-BAD04BD38346}" presName="textRect" presStyleLbl="revTx" presStyleIdx="3" presStyleCnt="4" custScaleX="98273" custScaleY="91602" custLinFactNeighborX="-49581" custLinFactNeighborY="-15506">
        <dgm:presLayoutVars>
          <dgm:chMax val="1"/>
          <dgm:chPref val="1"/>
        </dgm:presLayoutVars>
      </dgm:prSet>
      <dgm:spPr/>
    </dgm:pt>
  </dgm:ptLst>
  <dgm:cxnLst>
    <dgm:cxn modelId="{44C37137-11FC-42AF-BCAD-869A1A1CD5FF}" type="presOf" srcId="{9939A236-2BBA-4561-A81B-597CD0E50CFB}" destId="{EBFDEDBE-0A2C-4675-8EF0-AE3608404A1F}" srcOrd="0" destOrd="0" presId="urn:microsoft.com/office/officeart/2018/2/layout/IconLabelList"/>
    <dgm:cxn modelId="{BA39B96E-D2D2-4BB0-BE0B-7ECD0F051AFA}" type="presOf" srcId="{54EA30A5-F0F4-4E6F-BF97-5E5C5426D0E3}" destId="{78AA5ACE-8A3E-4ADB-A10F-E5FAA636D0C2}" srcOrd="0" destOrd="0" presId="urn:microsoft.com/office/officeart/2018/2/layout/IconLabelList"/>
    <dgm:cxn modelId="{E22C5F96-3AA8-4405-9367-934C43E16D5B}" srcId="{39611F0F-5471-498D-962A-5B3D1598F524}" destId="{54EA30A5-F0F4-4E6F-BF97-5E5C5426D0E3}" srcOrd="1" destOrd="0" parTransId="{BE4240AC-5C1D-4C4D-A07C-A4830D393F06}" sibTransId="{3215C729-F9EE-4B7E-9315-DAB8034B21CD}"/>
    <dgm:cxn modelId="{E9B16F99-5B61-4167-922D-C8B371E11FE4}" srcId="{39611F0F-5471-498D-962A-5B3D1598F524}" destId="{9939A236-2BBA-4561-A81B-597CD0E50CFB}" srcOrd="0" destOrd="0" parTransId="{6CD651E1-C239-42AB-9B5A-7F56495CD136}" sibTransId="{8B65E006-0DA7-490E-AC60-49E9D64E9EFF}"/>
    <dgm:cxn modelId="{AD0DC499-E050-4C72-A066-BC32545103F8}" srcId="{39611F0F-5471-498D-962A-5B3D1598F524}" destId="{D210BAD5-9640-4808-8732-BAD04BD38346}" srcOrd="3" destOrd="0" parTransId="{8F7FE701-FFC1-4787-B364-6A2B5061AD7C}" sibTransId="{7C659306-C741-4D44-9F44-0CD03EF8B910}"/>
    <dgm:cxn modelId="{2752C0AB-C89E-4752-8AEE-F9A374945BE1}" srcId="{39611F0F-5471-498D-962A-5B3D1598F524}" destId="{C43A91CF-471C-44EB-8BE2-29BC53381ADF}" srcOrd="2" destOrd="0" parTransId="{331B5A2D-C247-4B95-ADD8-52ACC6A61FED}" sibTransId="{F8944A2F-0127-49D4-8DF6-DA56A1D35671}"/>
    <dgm:cxn modelId="{F1DCD6CD-5BB7-457B-B5C6-5C943FD85F35}" type="presOf" srcId="{C43A91CF-471C-44EB-8BE2-29BC53381ADF}" destId="{50AE0195-9C3B-4584-80AC-67CC387188AC}" srcOrd="0" destOrd="0" presId="urn:microsoft.com/office/officeart/2018/2/layout/IconLabelList"/>
    <dgm:cxn modelId="{C036D6DE-EDD6-43B5-93BD-D6B9EA202B5E}" type="presOf" srcId="{D210BAD5-9640-4808-8732-BAD04BD38346}" destId="{A23126F1-EAC9-48BC-A8EB-841231B8B222}" srcOrd="0" destOrd="0" presId="urn:microsoft.com/office/officeart/2018/2/layout/IconLabelList"/>
    <dgm:cxn modelId="{B50AECE6-5A92-4758-980D-9DFD44EE3264}" type="presOf" srcId="{39611F0F-5471-498D-962A-5B3D1598F524}" destId="{4D699C40-9080-4D7A-AEB8-1EDFE622BEF1}" srcOrd="0" destOrd="0" presId="urn:microsoft.com/office/officeart/2018/2/layout/IconLabelList"/>
    <dgm:cxn modelId="{1CA94847-7698-4793-BEC7-573D2A845633}" type="presParOf" srcId="{4D699C40-9080-4D7A-AEB8-1EDFE622BEF1}" destId="{BD7C7C76-5119-4D07-8A12-7B328DBBAE9C}" srcOrd="0" destOrd="0" presId="urn:microsoft.com/office/officeart/2018/2/layout/IconLabelList"/>
    <dgm:cxn modelId="{065F9D25-1607-464C-9FC0-8EED69EAA871}" type="presParOf" srcId="{BD7C7C76-5119-4D07-8A12-7B328DBBAE9C}" destId="{60214630-B671-46C9-BD39-C3D7AA45EB06}" srcOrd="0" destOrd="0" presId="urn:microsoft.com/office/officeart/2018/2/layout/IconLabelList"/>
    <dgm:cxn modelId="{B366AF99-476C-4F59-AC9F-CAC6700A69B8}" type="presParOf" srcId="{BD7C7C76-5119-4D07-8A12-7B328DBBAE9C}" destId="{6780C119-A13A-4A67-9ABF-AE0426625549}" srcOrd="1" destOrd="0" presId="urn:microsoft.com/office/officeart/2018/2/layout/IconLabelList"/>
    <dgm:cxn modelId="{FCDB286F-A77F-4565-B2E1-F27E995EAEF4}" type="presParOf" srcId="{BD7C7C76-5119-4D07-8A12-7B328DBBAE9C}" destId="{EBFDEDBE-0A2C-4675-8EF0-AE3608404A1F}" srcOrd="2" destOrd="0" presId="urn:microsoft.com/office/officeart/2018/2/layout/IconLabelList"/>
    <dgm:cxn modelId="{EC516312-DE96-4F3C-A263-41042DBBAC16}" type="presParOf" srcId="{4D699C40-9080-4D7A-AEB8-1EDFE622BEF1}" destId="{1FA999A8-02D6-44C2-85F2-B277B15EBD12}" srcOrd="1" destOrd="0" presId="urn:microsoft.com/office/officeart/2018/2/layout/IconLabelList"/>
    <dgm:cxn modelId="{C869B82D-3215-42AB-8E42-EB45EC8FF2D4}" type="presParOf" srcId="{4D699C40-9080-4D7A-AEB8-1EDFE622BEF1}" destId="{D2437054-5F5D-4F94-B70A-EB76D7A1A38A}" srcOrd="2" destOrd="0" presId="urn:microsoft.com/office/officeart/2018/2/layout/IconLabelList"/>
    <dgm:cxn modelId="{AB593C6F-F263-4F6A-854B-ED48DE11B30A}" type="presParOf" srcId="{D2437054-5F5D-4F94-B70A-EB76D7A1A38A}" destId="{7D297543-6853-408D-8277-AA39941F46CF}" srcOrd="0" destOrd="0" presId="urn:microsoft.com/office/officeart/2018/2/layout/IconLabelList"/>
    <dgm:cxn modelId="{187CF883-471A-4E82-B66B-7328337A586E}" type="presParOf" srcId="{D2437054-5F5D-4F94-B70A-EB76D7A1A38A}" destId="{A85C117A-07BD-40CB-A82F-B9219D8F10C8}" srcOrd="1" destOrd="0" presId="urn:microsoft.com/office/officeart/2018/2/layout/IconLabelList"/>
    <dgm:cxn modelId="{DB7F2272-FEEB-4674-B1A9-932DB4A5217D}" type="presParOf" srcId="{D2437054-5F5D-4F94-B70A-EB76D7A1A38A}" destId="{78AA5ACE-8A3E-4ADB-A10F-E5FAA636D0C2}" srcOrd="2" destOrd="0" presId="urn:microsoft.com/office/officeart/2018/2/layout/IconLabelList"/>
    <dgm:cxn modelId="{36AB43C4-7928-4178-BC2E-280D36DB221C}" type="presParOf" srcId="{4D699C40-9080-4D7A-AEB8-1EDFE622BEF1}" destId="{C0C8ED0C-9DCF-444A-A2E6-B89298266A04}" srcOrd="3" destOrd="0" presId="urn:microsoft.com/office/officeart/2018/2/layout/IconLabelList"/>
    <dgm:cxn modelId="{65CDB3D3-3EE9-4B04-9E08-458E5DF52C6F}" type="presParOf" srcId="{4D699C40-9080-4D7A-AEB8-1EDFE622BEF1}" destId="{DB6CACC7-9351-4DF5-B75D-2BDC6E36B4F5}" srcOrd="4" destOrd="0" presId="urn:microsoft.com/office/officeart/2018/2/layout/IconLabelList"/>
    <dgm:cxn modelId="{6D57B5D7-D34A-4DA3-B9C0-93E3918C34EC}" type="presParOf" srcId="{DB6CACC7-9351-4DF5-B75D-2BDC6E36B4F5}" destId="{4F59BEDC-B43E-4CBB-BE93-E499C7D03978}" srcOrd="0" destOrd="0" presId="urn:microsoft.com/office/officeart/2018/2/layout/IconLabelList"/>
    <dgm:cxn modelId="{113B4397-C5BC-4EAF-9915-680BDA0288CB}" type="presParOf" srcId="{DB6CACC7-9351-4DF5-B75D-2BDC6E36B4F5}" destId="{71C9C054-4951-4ED5-BE75-19F78F0EB4E0}" srcOrd="1" destOrd="0" presId="urn:microsoft.com/office/officeart/2018/2/layout/IconLabelList"/>
    <dgm:cxn modelId="{63B648F6-8F1F-4B28-AD9C-F7C03618632E}" type="presParOf" srcId="{DB6CACC7-9351-4DF5-B75D-2BDC6E36B4F5}" destId="{50AE0195-9C3B-4584-80AC-67CC387188AC}" srcOrd="2" destOrd="0" presId="urn:microsoft.com/office/officeart/2018/2/layout/IconLabelList"/>
    <dgm:cxn modelId="{D8D87D3C-CCA2-4C93-B29C-4E4E488FE4B1}" type="presParOf" srcId="{4D699C40-9080-4D7A-AEB8-1EDFE622BEF1}" destId="{6E24EF1F-1483-4054-A481-80FF0939B76C}" srcOrd="5" destOrd="0" presId="urn:microsoft.com/office/officeart/2018/2/layout/IconLabelList"/>
    <dgm:cxn modelId="{01C5093D-5EEC-4E35-980F-9BFC412BC94F}" type="presParOf" srcId="{4D699C40-9080-4D7A-AEB8-1EDFE622BEF1}" destId="{A7902AB2-27A2-4CC8-8FA6-FF6EA133A588}" srcOrd="6" destOrd="0" presId="urn:microsoft.com/office/officeart/2018/2/layout/IconLabelList"/>
    <dgm:cxn modelId="{11F45B79-CD68-4751-8C05-A9D315DEBB0D}" type="presParOf" srcId="{A7902AB2-27A2-4CC8-8FA6-FF6EA133A588}" destId="{B0A3BF37-99CB-4A80-9C6F-F8E6814A559A}" srcOrd="0" destOrd="0" presId="urn:microsoft.com/office/officeart/2018/2/layout/IconLabelList"/>
    <dgm:cxn modelId="{B995C0CC-CCA9-44CD-933E-107E2DCE5B9A}" type="presParOf" srcId="{A7902AB2-27A2-4CC8-8FA6-FF6EA133A588}" destId="{CE4E259A-A6E4-49AF-A307-D758A3F19134}" srcOrd="1" destOrd="0" presId="urn:microsoft.com/office/officeart/2018/2/layout/IconLabelList"/>
    <dgm:cxn modelId="{DFBAAFBB-14BC-4A43-BD7F-5BB3F6DAFDE7}" type="presParOf" srcId="{A7902AB2-27A2-4CC8-8FA6-FF6EA133A588}" destId="{A23126F1-EAC9-48BC-A8EB-841231B8B2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BA0C0-230E-4FB0-AD13-C76AE11FFE4B}">
      <dsp:nvSpPr>
        <dsp:cNvPr id="0" name=""/>
        <dsp:cNvSpPr/>
      </dsp:nvSpPr>
      <dsp:spPr>
        <a:xfrm>
          <a:off x="-4464613" y="-684686"/>
          <a:ext cx="5318715" cy="5318715"/>
        </a:xfrm>
        <a:prstGeom prst="blockArc">
          <a:avLst>
            <a:gd name="adj1" fmla="val 18900000"/>
            <a:gd name="adj2" fmla="val 2700000"/>
            <a:gd name="adj3" fmla="val 406"/>
          </a:avLst>
        </a:prstGeom>
        <a:solidFill>
          <a:schemeClr val="accent5">
            <a:lumMod val="60000"/>
            <a:lumOff val="40000"/>
            <a:alpha val="90000"/>
          </a:schemeClr>
        </a:solidFill>
        <a:ln w="25400" cap="flat" cmpd="sng" algn="ctr">
          <a:solidFill>
            <a:srgbClr val="FFFF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9C9E5E-1267-4B07-9285-D7636BF1E59D}">
      <dsp:nvSpPr>
        <dsp:cNvPr id="0" name=""/>
        <dsp:cNvSpPr/>
      </dsp:nvSpPr>
      <dsp:spPr>
        <a:xfrm>
          <a:off x="549293" y="394934"/>
          <a:ext cx="8094987" cy="789868"/>
        </a:xfrm>
        <a:prstGeom prst="rect">
          <a:avLst/>
        </a:prstGeom>
        <a:solidFill>
          <a:srgbClr val="0C5CA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695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Navázala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školní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tištěný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později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on-line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časopis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Renomé</a:t>
          </a:r>
        </a:p>
      </dsp:txBody>
      <dsp:txXfrm>
        <a:off x="549293" y="394934"/>
        <a:ext cx="8094987" cy="789868"/>
      </dsp:txXfrm>
    </dsp:sp>
    <dsp:sp modelId="{218E8B6D-0EED-4758-B482-90C8D7CFAE4A}">
      <dsp:nvSpPr>
        <dsp:cNvPr id="0" name=""/>
        <dsp:cNvSpPr/>
      </dsp:nvSpPr>
      <dsp:spPr>
        <a:xfrm>
          <a:off x="55626" y="296200"/>
          <a:ext cx="987335" cy="987335"/>
        </a:xfrm>
        <a:prstGeom prst="ellipse">
          <a:avLst/>
        </a:prstGeom>
        <a:solidFill>
          <a:srgbClr val="0C5CA4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AE16B-FA41-497E-855A-73C9E07AD15E}">
      <dsp:nvSpPr>
        <dsp:cNvPr id="0" name=""/>
        <dsp:cNvSpPr/>
      </dsp:nvSpPr>
      <dsp:spPr>
        <a:xfrm>
          <a:off x="836411" y="1579736"/>
          <a:ext cx="7807870" cy="789868"/>
        </a:xfrm>
        <a:prstGeom prst="rect">
          <a:avLst/>
        </a:prstGeom>
        <a:solidFill>
          <a:srgbClr val="0C5CA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695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None/>
          </a:pP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První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vysílání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školních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zpráv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– 12. 3. 2012</a:t>
          </a:r>
          <a:endParaRPr lang="cs-CZ" sz="2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836411" y="1579736"/>
        <a:ext cx="7807870" cy="789868"/>
      </dsp:txXfrm>
    </dsp:sp>
    <dsp:sp modelId="{BFF0C4F3-FD9B-4390-BDDE-C688CB4F4462}">
      <dsp:nvSpPr>
        <dsp:cNvPr id="0" name=""/>
        <dsp:cNvSpPr/>
      </dsp:nvSpPr>
      <dsp:spPr>
        <a:xfrm>
          <a:off x="342743" y="1481003"/>
          <a:ext cx="987335" cy="987335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89CB2-A66C-4253-B961-9C33EA4F6770}">
      <dsp:nvSpPr>
        <dsp:cNvPr id="0" name=""/>
        <dsp:cNvSpPr/>
      </dsp:nvSpPr>
      <dsp:spPr>
        <a:xfrm>
          <a:off x="549293" y="2764539"/>
          <a:ext cx="8094987" cy="789868"/>
        </a:xfrm>
        <a:prstGeom prst="rect">
          <a:avLst/>
        </a:prstGeom>
        <a:solidFill>
          <a:srgbClr val="0C5CA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695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None/>
          </a:pP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Reportáže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vycházejí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aktuálně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 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zprávy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jako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půlroční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souhrn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nejdůležitějších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3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akcí</a:t>
          </a: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 </a:t>
          </a:r>
          <a:endParaRPr lang="cs-CZ" sz="2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49293" y="2764539"/>
        <a:ext cx="8094987" cy="789868"/>
      </dsp:txXfrm>
    </dsp:sp>
    <dsp:sp modelId="{578955A9-CA80-4A41-8178-1B3BBB46685B}">
      <dsp:nvSpPr>
        <dsp:cNvPr id="0" name=""/>
        <dsp:cNvSpPr/>
      </dsp:nvSpPr>
      <dsp:spPr>
        <a:xfrm>
          <a:off x="55626" y="2665805"/>
          <a:ext cx="987335" cy="987335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E7552-B2BC-4C66-AB63-94C1DB55D8BC}">
      <dsp:nvSpPr>
        <dsp:cNvPr id="0" name=""/>
        <dsp:cNvSpPr/>
      </dsp:nvSpPr>
      <dsp:spPr>
        <a:xfrm>
          <a:off x="-3931585" y="-603652"/>
          <a:ext cx="4685516" cy="4685516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solidFill>
          <a:srgbClr val="0070C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CBD5E6-3765-4AF2-9A7E-AFA9793C7DFF}">
      <dsp:nvSpPr>
        <dsp:cNvPr id="0" name=""/>
        <dsp:cNvSpPr/>
      </dsp:nvSpPr>
      <dsp:spPr>
        <a:xfrm>
          <a:off x="330407" y="217318"/>
          <a:ext cx="10139257" cy="434915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4" tIns="55880" rIns="55880" bIns="5588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Jako malé děti měli sen stát se reportérem/moderátorem</a:t>
          </a:r>
          <a:endParaRPr lang="en-US" sz="2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30407" y="217318"/>
        <a:ext cx="10139257" cy="434915"/>
      </dsp:txXfrm>
    </dsp:sp>
    <dsp:sp modelId="{DE94E207-BBB6-4D0D-9256-473343D2B1ED}">
      <dsp:nvSpPr>
        <dsp:cNvPr id="0" name=""/>
        <dsp:cNvSpPr/>
      </dsp:nvSpPr>
      <dsp:spPr>
        <a:xfrm>
          <a:off x="58585" y="162954"/>
          <a:ext cx="543644" cy="543644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C369E-4B50-4151-AE2E-239D5E1694F2}">
      <dsp:nvSpPr>
        <dsp:cNvPr id="0" name=""/>
        <dsp:cNvSpPr/>
      </dsp:nvSpPr>
      <dsp:spPr>
        <a:xfrm>
          <a:off x="642055" y="869483"/>
          <a:ext cx="9827609" cy="434915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Chtějí se naučit mluvit a vystupovat na veřejnosti </a:t>
          </a:r>
          <a:endParaRPr lang="en-US" sz="2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42055" y="869483"/>
        <a:ext cx="9827609" cy="434915"/>
      </dsp:txXfrm>
    </dsp:sp>
    <dsp:sp modelId="{C557512E-AE48-4F78-9CD4-ED7060B683FF}">
      <dsp:nvSpPr>
        <dsp:cNvPr id="0" name=""/>
        <dsp:cNvSpPr/>
      </dsp:nvSpPr>
      <dsp:spPr>
        <a:xfrm>
          <a:off x="370233" y="815118"/>
          <a:ext cx="543644" cy="543644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82329-4A86-47D8-AAF3-1FF831A1FB98}">
      <dsp:nvSpPr>
        <dsp:cNvPr id="0" name=""/>
        <dsp:cNvSpPr/>
      </dsp:nvSpPr>
      <dsp:spPr>
        <a:xfrm>
          <a:off x="737706" y="1521648"/>
          <a:ext cx="9731958" cy="434915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4" tIns="55880" rIns="55880" bIns="5588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Rádi točí vlastní videa a chtějí se zlepšit</a:t>
          </a:r>
          <a:endParaRPr lang="en-US" sz="2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37706" y="1521648"/>
        <a:ext cx="9731958" cy="434915"/>
      </dsp:txXfrm>
    </dsp:sp>
    <dsp:sp modelId="{969EFB67-CE3C-477E-9593-153A03FDC116}">
      <dsp:nvSpPr>
        <dsp:cNvPr id="0" name=""/>
        <dsp:cNvSpPr/>
      </dsp:nvSpPr>
      <dsp:spPr>
        <a:xfrm>
          <a:off x="465884" y="1467283"/>
          <a:ext cx="543644" cy="543644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B0AB1-E60A-444B-A7CF-11E940E189B6}">
      <dsp:nvSpPr>
        <dsp:cNvPr id="0" name=""/>
        <dsp:cNvSpPr/>
      </dsp:nvSpPr>
      <dsp:spPr>
        <a:xfrm>
          <a:off x="642055" y="2173812"/>
          <a:ext cx="9827609" cy="434915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4" tIns="55880" rIns="55880" bIns="5588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Chtějí pomáhat a pracovat pro školu</a:t>
          </a:r>
          <a:endParaRPr lang="en-US" sz="2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42055" y="2173812"/>
        <a:ext cx="9827609" cy="434915"/>
      </dsp:txXfrm>
    </dsp:sp>
    <dsp:sp modelId="{6F4DEEEB-3E8D-42D4-A905-1915A9649BDB}">
      <dsp:nvSpPr>
        <dsp:cNvPr id="0" name=""/>
        <dsp:cNvSpPr/>
      </dsp:nvSpPr>
      <dsp:spPr>
        <a:xfrm>
          <a:off x="370233" y="2119448"/>
          <a:ext cx="543644" cy="543644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0261F-EDB9-4A75-A93C-8E61C56341F0}">
      <dsp:nvSpPr>
        <dsp:cNvPr id="0" name=""/>
        <dsp:cNvSpPr/>
      </dsp:nvSpPr>
      <dsp:spPr>
        <a:xfrm>
          <a:off x="330407" y="2825977"/>
          <a:ext cx="10139257" cy="434915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Zvědavost (kamarádi školní televizi navštěvují a vypráví zážitky)</a:t>
          </a:r>
          <a:endParaRPr lang="en-US" sz="2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30407" y="2825977"/>
        <a:ext cx="10139257" cy="434915"/>
      </dsp:txXfrm>
    </dsp:sp>
    <dsp:sp modelId="{0CF19A94-213B-40F6-AD59-F49D4C533A45}">
      <dsp:nvSpPr>
        <dsp:cNvPr id="0" name=""/>
        <dsp:cNvSpPr/>
      </dsp:nvSpPr>
      <dsp:spPr>
        <a:xfrm>
          <a:off x="58585" y="2771613"/>
          <a:ext cx="543644" cy="543644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3121D-381F-445C-A85B-D24FEC905300}">
      <dsp:nvSpPr>
        <dsp:cNvPr id="0" name=""/>
        <dsp:cNvSpPr/>
      </dsp:nvSpPr>
      <dsp:spPr>
        <a:xfrm>
          <a:off x="1909626" y="2615239"/>
          <a:ext cx="1521010" cy="956564"/>
        </a:xfrm>
        <a:prstGeom prst="round2DiagRect">
          <a:avLst>
            <a:gd name="adj1" fmla="val 29727"/>
            <a:gd name="adj2" fmla="val 0"/>
          </a:avLst>
        </a:prstGeom>
        <a:solidFill>
          <a:srgbClr val="0070C0"/>
        </a:solidFill>
        <a:ln>
          <a:solidFill>
            <a:schemeClr val="bg1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5CE35-3151-4E9A-8079-AD3F408D718E}">
      <dsp:nvSpPr>
        <dsp:cNvPr id="0" name=""/>
        <dsp:cNvSpPr/>
      </dsp:nvSpPr>
      <dsp:spPr>
        <a:xfrm>
          <a:off x="2400999" y="2782232"/>
          <a:ext cx="580781" cy="5807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D9F46-4F0E-431E-9C88-D2D3AE518A5D}">
      <dsp:nvSpPr>
        <dsp:cNvPr id="0" name=""/>
        <dsp:cNvSpPr/>
      </dsp:nvSpPr>
      <dsp:spPr>
        <a:xfrm>
          <a:off x="1852564" y="3677486"/>
          <a:ext cx="1659375" cy="1078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600" kern="1200" dirty="0">
              <a:latin typeface="Bell MT"/>
            </a:rPr>
            <a:t>Spolupráci</a:t>
          </a:r>
          <a:endParaRPr lang="en-US" sz="1600" kern="1200" dirty="0"/>
        </a:p>
      </dsp:txBody>
      <dsp:txXfrm>
        <a:off x="1852564" y="3677486"/>
        <a:ext cx="1659375" cy="1078593"/>
      </dsp:txXfrm>
    </dsp:sp>
    <dsp:sp modelId="{45A66ABE-C0CD-44FF-A9CF-3BDF4A5326BF}">
      <dsp:nvSpPr>
        <dsp:cNvPr id="0" name=""/>
        <dsp:cNvSpPr/>
      </dsp:nvSpPr>
      <dsp:spPr>
        <a:xfrm>
          <a:off x="182057" y="304671"/>
          <a:ext cx="1468871" cy="1012218"/>
        </a:xfrm>
        <a:prstGeom prst="round2DiagRect">
          <a:avLst>
            <a:gd name="adj1" fmla="val 29727"/>
            <a:gd name="adj2" fmla="val 0"/>
          </a:avLst>
        </a:prstGeom>
        <a:solidFill>
          <a:srgbClr val="0070C0"/>
        </a:solidFill>
        <a:ln>
          <a:solidFill>
            <a:schemeClr val="tx1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615F5-9EE0-412B-A854-1A3FB3185D57}">
      <dsp:nvSpPr>
        <dsp:cNvPr id="0" name=""/>
        <dsp:cNvSpPr/>
      </dsp:nvSpPr>
      <dsp:spPr>
        <a:xfrm>
          <a:off x="612961" y="528283"/>
          <a:ext cx="580781" cy="5807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485FF-AF9C-4A35-A1E5-7B4745C65AC6}">
      <dsp:nvSpPr>
        <dsp:cNvPr id="0" name=""/>
        <dsp:cNvSpPr/>
      </dsp:nvSpPr>
      <dsp:spPr>
        <a:xfrm>
          <a:off x="183623" y="1443751"/>
          <a:ext cx="1363999" cy="1078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600" kern="1200" dirty="0">
              <a:latin typeface="Bell MT"/>
            </a:rPr>
            <a:t>Plánování</a:t>
          </a:r>
          <a:r>
            <a:rPr lang="cs-CZ" sz="1600" kern="1200" dirty="0"/>
            <a:t> </a:t>
          </a:r>
          <a:r>
            <a:rPr lang="cs-CZ" sz="1600" kern="1200" dirty="0">
              <a:latin typeface="Bell MT"/>
            </a:rPr>
            <a:t>vlastního času</a:t>
          </a:r>
          <a:endParaRPr lang="en-US" sz="1600" kern="1200" dirty="0"/>
        </a:p>
      </dsp:txBody>
      <dsp:txXfrm>
        <a:off x="183623" y="1443751"/>
        <a:ext cx="1363999" cy="1078593"/>
      </dsp:txXfrm>
    </dsp:sp>
    <dsp:sp modelId="{427602E7-29DB-425D-9457-2FD32E827974}">
      <dsp:nvSpPr>
        <dsp:cNvPr id="0" name=""/>
        <dsp:cNvSpPr/>
      </dsp:nvSpPr>
      <dsp:spPr>
        <a:xfrm>
          <a:off x="3688154" y="309408"/>
          <a:ext cx="1430599" cy="1012218"/>
        </a:xfrm>
        <a:prstGeom prst="round2DiagRect">
          <a:avLst>
            <a:gd name="adj1" fmla="val 29727"/>
            <a:gd name="adj2" fmla="val 0"/>
          </a:avLst>
        </a:prstGeom>
        <a:solidFill>
          <a:srgbClr val="0070C0"/>
        </a:solidFill>
        <a:ln>
          <a:solidFill>
            <a:schemeClr val="bg1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A0571-99BC-4A2A-8ED5-E751EE30B94A}">
      <dsp:nvSpPr>
        <dsp:cNvPr id="0" name=""/>
        <dsp:cNvSpPr/>
      </dsp:nvSpPr>
      <dsp:spPr>
        <a:xfrm>
          <a:off x="4139559" y="495841"/>
          <a:ext cx="580781" cy="5807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528A2-A313-436B-BBB1-684A668EB295}">
      <dsp:nvSpPr>
        <dsp:cNvPr id="0" name=""/>
        <dsp:cNvSpPr/>
      </dsp:nvSpPr>
      <dsp:spPr>
        <a:xfrm>
          <a:off x="3529595" y="1474135"/>
          <a:ext cx="1659375" cy="1078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600" kern="1200" dirty="0">
              <a:solidFill>
                <a:srgbClr val="E3FBFE"/>
              </a:solidFill>
            </a:rPr>
            <a:t>Naučí se </a:t>
          </a:r>
          <a:r>
            <a:rPr lang="cs-CZ" sz="1600" kern="1200" dirty="0">
              <a:solidFill>
                <a:srgbClr val="E3FBFE"/>
              </a:solidFill>
              <a:latin typeface="Bell MT"/>
            </a:rPr>
            <a:t>mluvit a vystupovat ve veřejném prostoru</a:t>
          </a:r>
          <a:endParaRPr lang="en-US" sz="1600" kern="1200" dirty="0">
            <a:solidFill>
              <a:srgbClr val="E3FBFE"/>
            </a:solidFill>
          </a:endParaRPr>
        </a:p>
      </dsp:txBody>
      <dsp:txXfrm>
        <a:off x="3529595" y="1474135"/>
        <a:ext cx="1659375" cy="1078593"/>
      </dsp:txXfrm>
    </dsp:sp>
    <dsp:sp modelId="{265C26C6-552B-4848-B984-30017D166CFA}">
      <dsp:nvSpPr>
        <dsp:cNvPr id="0" name=""/>
        <dsp:cNvSpPr/>
      </dsp:nvSpPr>
      <dsp:spPr>
        <a:xfrm>
          <a:off x="137166" y="4489522"/>
          <a:ext cx="1513520" cy="1012218"/>
        </a:xfrm>
        <a:prstGeom prst="round2DiagRect">
          <a:avLst>
            <a:gd name="adj1" fmla="val 29727"/>
            <a:gd name="adj2" fmla="val 0"/>
          </a:avLst>
        </a:prstGeom>
        <a:solidFill>
          <a:srgbClr val="0070C0"/>
        </a:solidFill>
        <a:ln>
          <a:solidFill>
            <a:srgbClr val="000000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E9647-EE03-4E88-B66D-E5D1A8BE0908}">
      <dsp:nvSpPr>
        <dsp:cNvPr id="0" name=""/>
        <dsp:cNvSpPr/>
      </dsp:nvSpPr>
      <dsp:spPr>
        <a:xfrm>
          <a:off x="602216" y="4700774"/>
          <a:ext cx="580781" cy="5807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6D2529-E539-4EE2-83A5-CBDD86FB5C26}">
      <dsp:nvSpPr>
        <dsp:cNvPr id="0" name=""/>
        <dsp:cNvSpPr/>
      </dsp:nvSpPr>
      <dsp:spPr>
        <a:xfrm>
          <a:off x="141474" y="5613125"/>
          <a:ext cx="1541028" cy="1078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600" kern="1200" dirty="0">
              <a:latin typeface="Bell MT"/>
            </a:rPr>
            <a:t>Hledání</a:t>
          </a:r>
          <a:r>
            <a:rPr lang="cs-CZ" sz="1600" kern="1200" dirty="0"/>
            <a:t>, </a:t>
          </a:r>
          <a:r>
            <a:rPr lang="cs-CZ" sz="1600" kern="1200" dirty="0">
              <a:latin typeface="Bell MT"/>
            </a:rPr>
            <a:t>zpracování</a:t>
          </a:r>
          <a:r>
            <a:rPr lang="cs-CZ" sz="1600" kern="1200" dirty="0"/>
            <a:t> </a:t>
          </a:r>
          <a:r>
            <a:rPr lang="cs-CZ" sz="1600" kern="1200" dirty="0">
              <a:latin typeface="Georgia"/>
            </a:rPr>
            <a:t>a </a:t>
          </a:r>
          <a:r>
            <a:rPr lang="cs-CZ" sz="1600" kern="1200" dirty="0">
              <a:latin typeface="Bell MT"/>
            </a:rPr>
            <a:t>ověřování</a:t>
          </a:r>
          <a:r>
            <a:rPr lang="cs-CZ" sz="1600" kern="1200" dirty="0"/>
            <a:t> </a:t>
          </a:r>
          <a:r>
            <a:rPr lang="cs-CZ" sz="1600" kern="1200" dirty="0">
              <a:latin typeface="Bell MT"/>
            </a:rPr>
            <a:t>informací</a:t>
          </a:r>
          <a:endParaRPr lang="en-US" sz="1600" kern="1200" dirty="0"/>
        </a:p>
      </dsp:txBody>
      <dsp:txXfrm>
        <a:off x="141474" y="5613125"/>
        <a:ext cx="1541028" cy="1078593"/>
      </dsp:txXfrm>
    </dsp:sp>
    <dsp:sp modelId="{BE0F69B3-4D83-4A22-9494-C59457A28216}">
      <dsp:nvSpPr>
        <dsp:cNvPr id="0" name=""/>
        <dsp:cNvSpPr/>
      </dsp:nvSpPr>
      <dsp:spPr>
        <a:xfrm>
          <a:off x="3601281" y="4498663"/>
          <a:ext cx="1489064" cy="1012218"/>
        </a:xfrm>
        <a:prstGeom prst="round2DiagRect">
          <a:avLst>
            <a:gd name="adj1" fmla="val 29727"/>
            <a:gd name="adj2" fmla="val 0"/>
          </a:avLst>
        </a:prstGeom>
        <a:solidFill>
          <a:srgbClr val="0070C0"/>
        </a:solidFill>
        <a:ln>
          <a:solidFill>
            <a:schemeClr val="bg1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98E5A-EE4E-4C36-9C55-FE0DA1D100E6}">
      <dsp:nvSpPr>
        <dsp:cNvPr id="0" name=""/>
        <dsp:cNvSpPr/>
      </dsp:nvSpPr>
      <dsp:spPr>
        <a:xfrm>
          <a:off x="4107842" y="4708777"/>
          <a:ext cx="580781" cy="58078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C9DD7-AB6A-4489-893F-CF7A435F6F7E}">
      <dsp:nvSpPr>
        <dsp:cNvPr id="0" name=""/>
        <dsp:cNvSpPr/>
      </dsp:nvSpPr>
      <dsp:spPr>
        <a:xfrm>
          <a:off x="3249016" y="5638138"/>
          <a:ext cx="2315574" cy="1078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600" kern="1200" dirty="0">
              <a:solidFill>
                <a:srgbClr val="E3FBFE"/>
              </a:solidFill>
              <a:latin typeface="Bell MT"/>
            </a:rPr>
            <a:t>Vytváření</a:t>
          </a:r>
          <a:r>
            <a:rPr lang="cs-CZ" sz="1600" kern="1200" dirty="0">
              <a:solidFill>
                <a:srgbClr val="E3FBFE"/>
              </a:solidFill>
            </a:rPr>
            <a:t> </a:t>
          </a:r>
          <a:r>
            <a:rPr lang="cs-CZ" sz="1600" kern="1200" dirty="0">
              <a:solidFill>
                <a:srgbClr val="E3FBFE"/>
              </a:solidFill>
              <a:latin typeface="Bell MT"/>
            </a:rPr>
            <a:t>multimediálních</a:t>
          </a:r>
          <a:r>
            <a:rPr lang="cs-CZ" sz="1600" kern="1200" dirty="0">
              <a:solidFill>
                <a:srgbClr val="E3FBFE"/>
              </a:solidFill>
            </a:rPr>
            <a:t> </a:t>
          </a:r>
          <a:r>
            <a:rPr lang="cs-CZ" sz="1600" kern="1200" dirty="0">
              <a:solidFill>
                <a:srgbClr val="E3FBFE"/>
              </a:solidFill>
              <a:latin typeface="Bell MT"/>
            </a:rPr>
            <a:t>obsahů</a:t>
          </a:r>
          <a:endParaRPr lang="en-US" sz="1600" kern="1200" dirty="0">
            <a:solidFill>
              <a:srgbClr val="E3FBFE"/>
            </a:solidFill>
          </a:endParaRPr>
        </a:p>
      </dsp:txBody>
      <dsp:txXfrm>
        <a:off x="3249016" y="5638138"/>
        <a:ext cx="2315574" cy="10785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6E86D-ED38-4A80-8420-E3043F63A1DA}">
      <dsp:nvSpPr>
        <dsp:cNvPr id="0" name=""/>
        <dsp:cNvSpPr/>
      </dsp:nvSpPr>
      <dsp:spPr>
        <a:xfrm>
          <a:off x="0" y="2390"/>
          <a:ext cx="6408738" cy="121150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1363C-7A94-4B36-85FC-9069EAD5CB81}">
      <dsp:nvSpPr>
        <dsp:cNvPr id="0" name=""/>
        <dsp:cNvSpPr/>
      </dsp:nvSpPr>
      <dsp:spPr>
        <a:xfrm>
          <a:off x="366481" y="274979"/>
          <a:ext cx="666330" cy="6663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8FEBDD-12E3-4283-9F6A-FC8113A08C74}">
      <dsp:nvSpPr>
        <dsp:cNvPr id="0" name=""/>
        <dsp:cNvSpPr/>
      </dsp:nvSpPr>
      <dsp:spPr>
        <a:xfrm>
          <a:off x="1399293" y="2390"/>
          <a:ext cx="5009444" cy="121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18" tIns="128218" rIns="128218" bIns="12821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Calibri"/>
              <a:cs typeface="Calibri"/>
            </a:rPr>
            <a:t>Podpora vedení školy</a:t>
          </a:r>
        </a:p>
      </dsp:txBody>
      <dsp:txXfrm>
        <a:off x="1399293" y="2390"/>
        <a:ext cx="5009444" cy="1211509"/>
      </dsp:txXfrm>
    </dsp:sp>
    <dsp:sp modelId="{9956D44F-0137-4B85-A31D-4B3E6A96AD1F}">
      <dsp:nvSpPr>
        <dsp:cNvPr id="0" name=""/>
        <dsp:cNvSpPr/>
      </dsp:nvSpPr>
      <dsp:spPr>
        <a:xfrm>
          <a:off x="0" y="1516777"/>
          <a:ext cx="6408738" cy="121150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F45DE-FC74-45B7-8847-42369AFDE9EA}">
      <dsp:nvSpPr>
        <dsp:cNvPr id="0" name=""/>
        <dsp:cNvSpPr/>
      </dsp:nvSpPr>
      <dsp:spPr>
        <a:xfrm>
          <a:off x="366481" y="1789366"/>
          <a:ext cx="666330" cy="6663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61D2F-D206-4374-B8C6-5A04C073EE27}">
      <dsp:nvSpPr>
        <dsp:cNvPr id="0" name=""/>
        <dsp:cNvSpPr/>
      </dsp:nvSpPr>
      <dsp:spPr>
        <a:xfrm>
          <a:off x="1399293" y="1516777"/>
          <a:ext cx="5009444" cy="121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18" tIns="128218" rIns="128218" bIns="128218" numCol="1" spcCol="1270" anchor="ctr" anchorCtr="0">
          <a:noAutofit/>
        </a:bodyPr>
        <a:lstStyle/>
        <a:p>
          <a:pPr marL="0" lvl="0" indent="0" algn="l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Calibri"/>
              <a:cs typeface="Calibri"/>
            </a:rPr>
            <a:t>Zapálený zakladatel a "šéf týmu"</a:t>
          </a:r>
          <a:endParaRPr lang="en-US" sz="2200" kern="1200" dirty="0">
            <a:latin typeface="Calibri"/>
            <a:cs typeface="Calibri"/>
          </a:endParaRPr>
        </a:p>
      </dsp:txBody>
      <dsp:txXfrm>
        <a:off x="1399293" y="1516777"/>
        <a:ext cx="5009444" cy="1211509"/>
      </dsp:txXfrm>
    </dsp:sp>
    <dsp:sp modelId="{7AA968F7-1B95-4454-BD3C-7D9E9F25BDB5}">
      <dsp:nvSpPr>
        <dsp:cNvPr id="0" name=""/>
        <dsp:cNvSpPr/>
      </dsp:nvSpPr>
      <dsp:spPr>
        <a:xfrm>
          <a:off x="0" y="3031163"/>
          <a:ext cx="6408738" cy="121150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3B5986-AE4D-44A7-A6D4-93F4E7B0D89E}">
      <dsp:nvSpPr>
        <dsp:cNvPr id="0" name=""/>
        <dsp:cNvSpPr/>
      </dsp:nvSpPr>
      <dsp:spPr>
        <a:xfrm>
          <a:off x="366481" y="3303753"/>
          <a:ext cx="666330" cy="6663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9D0AF-5DD5-440E-ADB7-9E75A8A5B09A}">
      <dsp:nvSpPr>
        <dsp:cNvPr id="0" name=""/>
        <dsp:cNvSpPr/>
      </dsp:nvSpPr>
      <dsp:spPr>
        <a:xfrm>
          <a:off x="1399293" y="3031163"/>
          <a:ext cx="5009444" cy="121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18" tIns="128218" rIns="128218" bIns="12821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Nadšení studenti</a:t>
          </a:r>
        </a:p>
      </dsp:txBody>
      <dsp:txXfrm>
        <a:off x="1399293" y="3031163"/>
        <a:ext cx="5009444" cy="1211509"/>
      </dsp:txXfrm>
    </dsp:sp>
    <dsp:sp modelId="{44706BFD-B3B7-4CC1-AB36-2B46B7F77AA5}">
      <dsp:nvSpPr>
        <dsp:cNvPr id="0" name=""/>
        <dsp:cNvSpPr/>
      </dsp:nvSpPr>
      <dsp:spPr>
        <a:xfrm>
          <a:off x="0" y="4545550"/>
          <a:ext cx="6408738" cy="121150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F643DD-8798-44F1-9C76-EE1C4E2EED76}">
      <dsp:nvSpPr>
        <dsp:cNvPr id="0" name=""/>
        <dsp:cNvSpPr/>
      </dsp:nvSpPr>
      <dsp:spPr>
        <a:xfrm>
          <a:off x="366481" y="4818139"/>
          <a:ext cx="666330" cy="6663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7ED84-BBF6-4414-92B4-C6DC4FACBA4C}">
      <dsp:nvSpPr>
        <dsp:cNvPr id="0" name=""/>
        <dsp:cNvSpPr/>
      </dsp:nvSpPr>
      <dsp:spPr>
        <a:xfrm>
          <a:off x="1399293" y="4545550"/>
          <a:ext cx="5009444" cy="121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18" tIns="128218" rIns="128218" bIns="12821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Zajímavé projekty</a:t>
          </a:r>
          <a:endParaRPr lang="en-US" sz="2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399293" y="4545550"/>
        <a:ext cx="5009444" cy="12115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14630-B671-46C9-BD39-C3D7AA45EB06}">
      <dsp:nvSpPr>
        <dsp:cNvPr id="0" name=""/>
        <dsp:cNvSpPr/>
      </dsp:nvSpPr>
      <dsp:spPr>
        <a:xfrm>
          <a:off x="817692" y="835988"/>
          <a:ext cx="1071594" cy="10715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DEDBE-0A2C-4675-8EF0-AE3608404A1F}">
      <dsp:nvSpPr>
        <dsp:cNvPr id="0" name=""/>
        <dsp:cNvSpPr/>
      </dsp:nvSpPr>
      <dsp:spPr>
        <a:xfrm>
          <a:off x="187594" y="1848037"/>
          <a:ext cx="238132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baseline="0"/>
            <a:t> </a:t>
          </a:r>
          <a:r>
            <a:rPr lang="cs-CZ" sz="2300" kern="1200" baseline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www.televizetgm.cz</a:t>
          </a:r>
          <a:endParaRPr lang="en-US" sz="2300" kern="120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87594" y="1848037"/>
        <a:ext cx="2381320" cy="720000"/>
      </dsp:txXfrm>
    </dsp:sp>
    <dsp:sp modelId="{7D297543-6853-408D-8277-AA39941F46CF}">
      <dsp:nvSpPr>
        <dsp:cNvPr id="0" name=""/>
        <dsp:cNvSpPr/>
      </dsp:nvSpPr>
      <dsp:spPr>
        <a:xfrm>
          <a:off x="3248536" y="800413"/>
          <a:ext cx="1058767" cy="10780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A5ACE-8A3E-4ADB-A10F-E5FAA636D0C2}">
      <dsp:nvSpPr>
        <dsp:cNvPr id="0" name=""/>
        <dsp:cNvSpPr/>
      </dsp:nvSpPr>
      <dsp:spPr>
        <a:xfrm>
          <a:off x="2567606" y="2209652"/>
          <a:ext cx="238132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baseline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YouTube</a:t>
          </a:r>
          <a:endParaRPr lang="en-US" sz="2300" kern="1200" err="1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67606" y="2209652"/>
        <a:ext cx="2381320" cy="720000"/>
      </dsp:txXfrm>
    </dsp:sp>
    <dsp:sp modelId="{4F59BEDC-B43E-4CBB-BE93-E499C7D03978}">
      <dsp:nvSpPr>
        <dsp:cNvPr id="0" name=""/>
        <dsp:cNvSpPr/>
      </dsp:nvSpPr>
      <dsp:spPr>
        <a:xfrm>
          <a:off x="5687062" y="810654"/>
          <a:ext cx="1071594" cy="10715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E0195-9C3B-4584-80AC-67CC387188AC}">
      <dsp:nvSpPr>
        <dsp:cNvPr id="0" name=""/>
        <dsp:cNvSpPr/>
      </dsp:nvSpPr>
      <dsp:spPr>
        <a:xfrm>
          <a:off x="5115048" y="2153709"/>
          <a:ext cx="2286258" cy="648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baseline="0">
              <a:solidFill>
                <a:srgbClr val="002060"/>
              </a:solidFill>
              <a:latin typeface="Calibri"/>
              <a:cs typeface="Calibri"/>
              <a:hlinkClick xmlns:r="http://schemas.openxmlformats.org/officeDocument/2006/relationships" r:id="rId6" action="ppaction://hlinkfil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Facebook</a:t>
          </a:r>
          <a:endParaRPr lang="en-US" sz="2300" kern="1200">
            <a:solidFill>
              <a:srgbClr val="002060"/>
            </a:solidFill>
            <a:latin typeface="Calibri"/>
            <a:cs typeface="Calibri"/>
          </a:endParaRPr>
        </a:p>
      </dsp:txBody>
      <dsp:txXfrm>
        <a:off x="5115048" y="2153709"/>
        <a:ext cx="2286258" cy="648936"/>
      </dsp:txXfrm>
    </dsp:sp>
    <dsp:sp modelId="{B0A3BF37-99CB-4A80-9C6F-F8E6814A559A}">
      <dsp:nvSpPr>
        <dsp:cNvPr id="0" name=""/>
        <dsp:cNvSpPr/>
      </dsp:nvSpPr>
      <dsp:spPr>
        <a:xfrm>
          <a:off x="8046613" y="819417"/>
          <a:ext cx="969760" cy="10625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126F1-EAC9-48BC-A8EB-841231B8B222}">
      <dsp:nvSpPr>
        <dsp:cNvPr id="0" name=""/>
        <dsp:cNvSpPr/>
      </dsp:nvSpPr>
      <dsp:spPr>
        <a:xfrm>
          <a:off x="7396865" y="2155282"/>
          <a:ext cx="2340195" cy="659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baseline="0">
              <a:solidFill>
                <a:srgbClr val="002060"/>
              </a:solidFill>
              <a:latin typeface="Calibri"/>
              <a:cs typeface="Calibri"/>
              <a:hlinkClick xmlns:r="http://schemas.openxmlformats.org/officeDocument/2006/relationships" r:id="rId8" action="ppaction://hlinkfil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Instagram</a:t>
          </a:r>
          <a:endParaRPr lang="en-US" sz="2300" kern="1200">
            <a:solidFill>
              <a:srgbClr val="002060"/>
            </a:solidFill>
            <a:latin typeface="Calibri"/>
            <a:cs typeface="Calibri"/>
          </a:endParaRPr>
        </a:p>
      </dsp:txBody>
      <dsp:txXfrm>
        <a:off x="7396865" y="2155282"/>
        <a:ext cx="2340195" cy="659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459878-C319-6BF3-52DC-16FA4340A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FA7FC-DFAE-8499-5A3E-AD9648D7F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BFD57-AB0A-470B-A7AF-56DFE7B5174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12BB-9544-9F9A-BEDA-E71686438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E77E4-B9A2-A882-9240-3AE65EE217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D61A1-75D9-49F7-83EB-F58726426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99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021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00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61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9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53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79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9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22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392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755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64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467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12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799"/>
            <a:ext cx="12191998" cy="3215641"/>
          </a:xfrm>
        </p:spPr>
        <p:txBody>
          <a:bodyPr lIns="0" rIns="0" bIns="0" anchor="b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670628"/>
            <a:ext cx="12191997" cy="2577772"/>
          </a:xfrm>
        </p:spPr>
        <p:txBody>
          <a:bodyPr>
            <a:noAutofit/>
          </a:bodyPr>
          <a:lstStyle>
            <a:lvl1pPr marL="0" indent="0" algn="ctr">
              <a:buNone/>
              <a:defRPr sz="3200" b="0" i="0" cap="all" spc="600" baseline="0">
                <a:solidFill>
                  <a:schemeClr val="accent3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8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FFF0E2-6B47-67EB-D6AA-D972E7B7C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350"/>
            <a:ext cx="464695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827F6F-999F-23E9-8C09-325D1A76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80134"/>
            <a:ext cx="3114078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171396"/>
            <a:ext cx="3736630" cy="2202350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1716" y="3078480"/>
            <a:ext cx="3108193" cy="3047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D360C16C-E69B-FDEF-F033-CA9A2E238288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067300" y="404813"/>
            <a:ext cx="6705600" cy="604837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0721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4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9F5C3D-E9E6-75E0-BF7D-799B5CFE5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75462" y="4137"/>
            <a:ext cx="7616537" cy="6853863"/>
            <a:chOff x="4575462" y="4137"/>
            <a:chExt cx="7616537" cy="68538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1D2C2-40C4-6B80-E8C6-B4CE94C23037}"/>
                </a:ext>
              </a:extLst>
            </p:cNvPr>
            <p:cNvGrpSpPr/>
            <p:nvPr/>
          </p:nvGrpSpPr>
          <p:grpSpPr>
            <a:xfrm>
              <a:off x="4575462" y="691665"/>
              <a:ext cx="364018" cy="857035"/>
              <a:chOff x="468157" y="1144246"/>
              <a:chExt cx="364018" cy="85703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C904D88-E1BE-F1FA-D405-F55DA966D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05405" y="1144246"/>
                <a:ext cx="126770" cy="12677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Graphic 12">
                <a:extLst>
                  <a:ext uri="{FF2B5EF4-FFF2-40B4-BE49-F238E27FC236}">
                    <a16:creationId xmlns:a16="http://schemas.microsoft.com/office/drawing/2014/main" id="{1D8F0816-C429-D32E-058B-33405874D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68157" y="1963496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4" name="Content Placeholder 14">
              <a:extLst>
                <a:ext uri="{FF2B5EF4-FFF2-40B4-BE49-F238E27FC236}">
                  <a16:creationId xmlns:a16="http://schemas.microsoft.com/office/drawing/2014/main" id="{14AC0A97-7D79-3DBE-FB53-A9EBFD806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796" y="4137"/>
              <a:ext cx="5649203" cy="68538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831" y="173735"/>
            <a:ext cx="4409514" cy="2203704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9D0F3E-69D8-49F3-5D7A-71FDC4E3EE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1850" y="3079119"/>
            <a:ext cx="4413250" cy="2752725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CFC792-44F7-2497-E19D-8FB08AFF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79192"/>
            <a:ext cx="410192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1821180"/>
            <a:ext cx="12191994" cy="3215641"/>
          </a:xfrm>
        </p:spPr>
        <p:txBody>
          <a:bodyPr lIns="0" rIns="0" bIns="0" anchor="ctr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3504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Content Placeholder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Graphic 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anchor="b"/>
          <a:lstStyle>
            <a:lvl1pPr>
              <a:defRPr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04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anchor="b">
            <a:no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5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anchor="b">
            <a:noAutofit/>
          </a:bodyPr>
          <a:lstStyle>
            <a:lvl1pPr algn="l">
              <a:defRPr sz="2400" cap="all" spc="3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>
            <a:noAutofit/>
          </a:bodyPr>
          <a:lstStyle>
            <a:lvl1pPr marL="0" indent="0" algn="l">
              <a:buNone/>
              <a:defRPr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1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318CE367-BBCB-F4AB-635F-4C9995EA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2356339" cy="6853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E3FBBA-81E2-31F1-EF51-02706B5B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6339" y="-6350"/>
            <a:ext cx="983180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D3746D-3CD1-FFA5-0019-AD0C588B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05669" y="2002443"/>
            <a:ext cx="792211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5669" y="113097"/>
            <a:ext cx="7420819" cy="16563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9624CF4-7769-4663-3361-39136F5E20C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05669" y="2470150"/>
            <a:ext cx="7420819" cy="3676649"/>
          </a:xfr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3pPr>
            <a:lvl4pPr marL="16573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2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Graphic 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Graphic 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" name="Graphic 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anchor="b"/>
          <a:lstStyle>
            <a:lvl1pPr algn="ctr">
              <a:defRPr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183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Picture 5" descr="A blue and purple spiral&#10;&#10;Description automatically generated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Graphic 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Graphic 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Graphic 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" name="Graphic 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2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A7247A-846A-F316-B494-69B42CBF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B3AF6-983E-0901-0045-6CDF4E93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B7647-403E-A66E-6CF4-0D3A99AA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10488530" y="4210019"/>
            <a:ext cx="754139" cy="1865729"/>
            <a:chOff x="653351" y="2693558"/>
            <a:chExt cx="754139" cy="1865729"/>
          </a:xfrm>
        </p:grpSpPr>
        <p:sp>
          <p:nvSpPr>
            <p:cNvPr id="10" name="Graphic 15">
              <a:extLst>
                <a:ext uri="{FF2B5EF4-FFF2-40B4-BE49-F238E27FC236}">
                  <a16:creationId xmlns:a16="http://schemas.microsoft.com/office/drawing/2014/main" id="{E48E731E-FEF1-9C59-64B0-9CB6E8853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98137" y="2693558"/>
              <a:ext cx="128016" cy="128016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61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Graphic 12">
              <a:extLst>
                <a:ext uri="{FF2B5EF4-FFF2-40B4-BE49-F238E27FC236}">
                  <a16:creationId xmlns:a16="http://schemas.microsoft.com/office/drawing/2014/main" id="{AFE83BB3-4D12-8E20-CA93-1834D7F0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06906" y="3837599"/>
              <a:ext cx="100584" cy="100584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3EB1D810-BC05-6C0E-0DE4-3604EBAA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351" y="4521502"/>
              <a:ext cx="45719" cy="37785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80" y="430482"/>
            <a:ext cx="10500989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07038" y="2465539"/>
            <a:ext cx="3774587" cy="3723753"/>
          </a:xfrm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62636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eriod"/>
              <a:defRPr sz="1800" spc="0">
                <a:solidFill>
                  <a:schemeClr val="bg1"/>
                </a:solidFill>
                <a:latin typeface="+mn-lt"/>
              </a:defRPr>
            </a:lvl2pPr>
            <a:lvl3pPr marL="918972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arenR"/>
              <a:defRPr sz="1800" spc="0">
                <a:solidFill>
                  <a:schemeClr val="bg1"/>
                </a:solidFill>
                <a:latin typeface="+mn-lt"/>
              </a:defRPr>
            </a:lvl3pPr>
            <a:lvl4pPr marL="120929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arenR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927600" y="2465539"/>
            <a:ext cx="6315069" cy="372375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2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034981"/>
            </a:gs>
            <a:gs pos="49000">
              <a:schemeClr val="bg1">
                <a:lumMod val="95000"/>
              </a:schemeClr>
            </a:gs>
            <a:gs pos="93000">
              <a:srgbClr val="002060"/>
            </a:gs>
            <a:gs pos="79000">
              <a:schemeClr val="accent6">
                <a:lumMod val="50000"/>
              </a:schemeClr>
            </a:gs>
            <a:gs pos="8000">
              <a:srgbClr val="002060"/>
            </a:gs>
            <a:gs pos="0">
              <a:srgbClr val="0070C0"/>
            </a:gs>
            <a:gs pos="100000">
              <a:srgbClr val="0070C0"/>
            </a:gs>
          </a:gsLst>
          <a:lin ang="12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69" r:id="rId3"/>
    <p:sldLayoutId id="2147483672" r:id="rId4"/>
    <p:sldLayoutId id="2147483673" r:id="rId5"/>
    <p:sldLayoutId id="2147483674" r:id="rId6"/>
    <p:sldLayoutId id="2147483671" r:id="rId7"/>
    <p:sldLayoutId id="2147483675" r:id="rId8"/>
    <p:sldLayoutId id="2147483676" r:id="rId9"/>
    <p:sldLayoutId id="2147483670" r:id="rId10"/>
    <p:sldLayoutId id="2147483677" r:id="rId11"/>
    <p:sldLayoutId id="2147483678" r:id="rId12"/>
    <p:sldLayoutId id="2147483664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 baseline="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elevizetgm.c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atvusa.com/" TargetMode="External"/><Relationship Id="rId2" Type="http://schemas.openxmlformats.org/officeDocument/2006/relationships/hyperlink" Target="https://cs.m.wikipedia.org/wiki/Soubor:%C4%8CT-D_logo.svg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vizual.utb.cz/index.php?p=fa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8862" y="4311965"/>
            <a:ext cx="4883104" cy="1192679"/>
          </a:xfrm>
        </p:spPr>
        <p:txBody>
          <a:bodyPr anchor="b"/>
          <a:lstStyle/>
          <a:p>
            <a:r>
              <a:rPr lang="cs-CZ" b="1" dirty="0">
                <a:solidFill>
                  <a:srgbClr val="002060"/>
                </a:solidFill>
              </a:rPr>
              <a:t>ŠKOLNÍ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247" y="5543409"/>
            <a:ext cx="4698122" cy="790847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TELEVIZE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" name="Obrázek 2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05104EAB-BE2F-1E8A-F121-1D6028BCB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394" y="1872295"/>
            <a:ext cx="2977211" cy="274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18D1A3-DB6A-08CF-B905-967CF1F8FB61}"/>
              </a:ext>
            </a:extLst>
          </p:cNvPr>
          <p:cNvSpPr txBox="1">
            <a:spLocks/>
          </p:cNvSpPr>
          <p:nvPr/>
        </p:nvSpPr>
        <p:spPr>
          <a:xfrm>
            <a:off x="8005229" y="5543409"/>
            <a:ext cx="3425274" cy="443679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cs-CZ" sz="2000" dirty="0">
                <a:solidFill>
                  <a:srgbClr val="E3FBFE"/>
                </a:solidFill>
              </a:rPr>
              <a:t>Ing. Martin Mlčák</a:t>
            </a: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4" y="532706"/>
            <a:ext cx="6130831" cy="1881672"/>
          </a:xfrm>
        </p:spPr>
        <p:txBody>
          <a:bodyPr/>
          <a:lstStyle/>
          <a:p>
            <a:r>
              <a:rPr lang="cs-CZ" sz="3000">
                <a:solidFill>
                  <a:srgbClr val="E3FBFE"/>
                </a:solidFill>
              </a:rPr>
              <a:t>Práci naší televize najdete na adrese: </a:t>
            </a:r>
            <a:endParaRPr lang="en-US" sz="3000">
              <a:solidFill>
                <a:srgbClr val="E3FBFE"/>
              </a:solidFill>
            </a:endParaRPr>
          </a:p>
        </p:txBody>
      </p:sp>
      <p:pic>
        <p:nvPicPr>
          <p:cNvPr id="2" name="Obrázek 1" descr="Obsah obrázku text, elektronika, snímek obrazovky, Webové stránky&#10;&#10;Popis se vygeneroval automaticky.">
            <a:extLst>
              <a:ext uri="{FF2B5EF4-FFF2-40B4-BE49-F238E27FC236}">
                <a16:creationId xmlns:a16="http://schemas.microsoft.com/office/drawing/2014/main" id="{0B3590F4-D287-9391-F29C-37775CB84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205" b="24485"/>
          <a:stretch/>
        </p:blipFill>
        <p:spPr>
          <a:xfrm>
            <a:off x="6377357" y="123605"/>
            <a:ext cx="5676826" cy="661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id="{69DCDCF5-FDE3-CEB3-4EA8-33E8347FE28D}"/>
              </a:ext>
            </a:extLst>
          </p:cNvPr>
          <p:cNvSpPr txBox="1">
            <a:spLocks/>
          </p:cNvSpPr>
          <p:nvPr/>
        </p:nvSpPr>
        <p:spPr>
          <a:xfrm>
            <a:off x="857961" y="3788876"/>
            <a:ext cx="5829714" cy="6301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3"/>
                </a:solidFill>
                <a:latin typeface="+mj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www.televizetgm.cz</a:t>
            </a:r>
            <a:endParaRPr lang="pl-PL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35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83E06-8BEA-1DD3-D0D6-391C0888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430482"/>
            <a:ext cx="10500989" cy="1327464"/>
          </a:xfrm>
        </p:spPr>
        <p:txBody>
          <a:bodyPr/>
          <a:lstStyle/>
          <a:p>
            <a:r>
              <a:rPr lang="en-US" dirty="0" err="1">
                <a:solidFill>
                  <a:srgbClr val="E3FBFE"/>
                </a:solidFill>
                <a:cs typeface="Biome"/>
              </a:rPr>
              <a:t>Úspěchy</a:t>
            </a:r>
            <a:r>
              <a:rPr lang="en-US" dirty="0">
                <a:solidFill>
                  <a:srgbClr val="E3FBFE"/>
                </a:solidFill>
                <a:cs typeface="Biome"/>
              </a:rPr>
              <a:t> </a:t>
            </a:r>
            <a:r>
              <a:rPr lang="en-US" dirty="0" err="1">
                <a:solidFill>
                  <a:srgbClr val="E3FBFE"/>
                </a:solidFill>
                <a:cs typeface="Biome"/>
              </a:rPr>
              <a:t>školní</a:t>
            </a:r>
            <a:r>
              <a:rPr lang="en-US" dirty="0">
                <a:solidFill>
                  <a:srgbClr val="E3FBFE"/>
                </a:solidFill>
                <a:cs typeface="Biome"/>
              </a:rPr>
              <a:t> </a:t>
            </a:r>
            <a:r>
              <a:rPr lang="en-US" dirty="0" err="1">
                <a:solidFill>
                  <a:srgbClr val="E3FBFE"/>
                </a:solidFill>
                <a:cs typeface="Biome"/>
              </a:rPr>
              <a:t>Televize</a:t>
            </a:r>
            <a:r>
              <a:rPr lang="en-US" dirty="0">
                <a:solidFill>
                  <a:srgbClr val="E3FBFE"/>
                </a:solidFill>
                <a:cs typeface="Biome"/>
              </a:rPr>
              <a:t> TGM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175D3-F3DC-695F-474B-346EDCA5D60F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807038" y="2465539"/>
            <a:ext cx="10177485" cy="3723753"/>
          </a:xfrm>
        </p:spPr>
        <p:txBody>
          <a:bodyPr/>
          <a:lstStyle/>
          <a:p>
            <a:pPr>
              <a:buClr>
                <a:srgbClr val="E3FBFE"/>
              </a:buClr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Spolupráce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Českou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televizí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E3FBFE"/>
              </a:buClr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Oficiální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partner Czech-American TV za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Zlínský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kraj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E3FBFE"/>
              </a:buClr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Spolupráce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FAI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Univerzity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T. Bati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Zlíně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E3FBFE"/>
              </a:buClr>
              <a:buNone/>
            </a:pPr>
            <a:endParaRPr lang="cs-CZ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B8B6A-2B28-5C38-80E7-0EBE705F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 descr="VIZUAL.UTB.CZ">
            <a:extLst>
              <a:ext uri="{FF2B5EF4-FFF2-40B4-BE49-F238E27FC236}">
                <a16:creationId xmlns:a16="http://schemas.microsoft.com/office/drawing/2014/main" id="{07819696-6790-3F63-5270-14EC84E6B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r="11185" b="19626"/>
          <a:stretch/>
        </p:blipFill>
        <p:spPr bwMode="auto">
          <a:xfrm>
            <a:off x="7205022" y="4560863"/>
            <a:ext cx="3749040" cy="81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6" name="Picture 12" descr="https://cs.m.wikipedia.org/wiki/Soubor:%C4%8CT-D_logo.svgDéčko inspirovaly dětské televize v zahraničí, vznikají další | Byznys |  Lidovky.cz">
            <a:extLst>
              <a:ext uri="{FF2B5EF4-FFF2-40B4-BE49-F238E27FC236}">
                <a16:creationId xmlns:a16="http://schemas.microsoft.com/office/drawing/2014/main" id="{64EA599C-BC4B-24BC-F0A4-A76F3B85D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0" b="19511"/>
          <a:stretch/>
        </p:blipFill>
        <p:spPr bwMode="auto">
          <a:xfrm>
            <a:off x="970279" y="4560863"/>
            <a:ext cx="2448083" cy="81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 descr="Obsah obrázku text, snímek obrazovky, Písmo, logo&#10;&#10;Popis byl vytvořen automaticky">
            <a:extLst>
              <a:ext uri="{FF2B5EF4-FFF2-40B4-BE49-F238E27FC236}">
                <a16:creationId xmlns:a16="http://schemas.microsoft.com/office/drawing/2014/main" id="{23CBDACF-CB3B-E940-D3E0-621D8A7497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10" t="17285" r="12950" b="19433"/>
          <a:stretch/>
        </p:blipFill>
        <p:spPr>
          <a:xfrm>
            <a:off x="4516163" y="4560863"/>
            <a:ext cx="1591057" cy="81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EF11FA-001B-A876-779F-8D02EBC5B063}"/>
              </a:ext>
            </a:extLst>
          </p:cNvPr>
          <p:cNvSpPr txBox="1"/>
          <p:nvPr/>
        </p:nvSpPr>
        <p:spPr>
          <a:xfrm>
            <a:off x="939818" y="5507653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>
                <a:solidFill>
                  <a:srgbClr val="E3FBFE"/>
                </a:solidFill>
              </a:rPr>
              <a:t>Obrázek 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71913CD-B2CB-ACD6-98BB-B594A07F9F64}"/>
              </a:ext>
            </a:extLst>
          </p:cNvPr>
          <p:cNvSpPr txBox="1"/>
          <p:nvPr/>
        </p:nvSpPr>
        <p:spPr>
          <a:xfrm>
            <a:off x="4431517" y="5507652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>
                <a:solidFill>
                  <a:srgbClr val="E3FBFE"/>
                </a:solidFill>
              </a:rPr>
              <a:t>Obrázek 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3B3A2F7-5F7D-716B-19E8-8636ED1386F3}"/>
              </a:ext>
            </a:extLst>
          </p:cNvPr>
          <p:cNvSpPr txBox="1"/>
          <p:nvPr/>
        </p:nvSpPr>
        <p:spPr>
          <a:xfrm>
            <a:off x="7205022" y="5507653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>
                <a:solidFill>
                  <a:srgbClr val="E3FBFE"/>
                </a:solidFill>
              </a:rPr>
              <a:t>Obrázek 3</a:t>
            </a:r>
          </a:p>
        </p:txBody>
      </p:sp>
    </p:spTree>
    <p:extLst>
      <p:ext uri="{BB962C8B-B14F-4D97-AF65-F5344CB8AC3E}">
        <p14:creationId xmlns:p14="http://schemas.microsoft.com/office/powerpoint/2010/main" val="832069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83E06-8BEA-1DD3-D0D6-391C0888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430482"/>
            <a:ext cx="10500989" cy="1327464"/>
          </a:xfrm>
        </p:spPr>
        <p:txBody>
          <a:bodyPr/>
          <a:lstStyle/>
          <a:p>
            <a:r>
              <a:rPr lang="en-US" err="1">
                <a:solidFill>
                  <a:srgbClr val="E3FBFE"/>
                </a:solidFill>
              </a:rPr>
              <a:t>Úspěšné</a:t>
            </a:r>
            <a:r>
              <a:rPr lang="en-US">
                <a:solidFill>
                  <a:srgbClr val="E3FBFE"/>
                </a:solidFill>
              </a:rPr>
              <a:t> </a:t>
            </a:r>
            <a:r>
              <a:rPr lang="en-US" err="1">
                <a:solidFill>
                  <a:srgbClr val="E3FBFE"/>
                </a:solidFill>
              </a:rPr>
              <a:t>absolventky</a:t>
            </a:r>
            <a:br>
              <a:rPr lang="en-US">
                <a:solidFill>
                  <a:srgbClr val="E3FBFE"/>
                </a:solidFill>
              </a:rPr>
            </a:br>
            <a:r>
              <a:rPr lang="en-US" err="1">
                <a:solidFill>
                  <a:srgbClr val="E3FBFE"/>
                </a:solidFill>
              </a:rPr>
              <a:t>Gymnázia</a:t>
            </a:r>
            <a:r>
              <a:rPr lang="en-US">
                <a:solidFill>
                  <a:srgbClr val="E3FBFE"/>
                </a:solidFill>
              </a:rPr>
              <a:t> a </a:t>
            </a:r>
            <a:r>
              <a:rPr lang="en-US" err="1">
                <a:solidFill>
                  <a:srgbClr val="E3FBFE"/>
                </a:solidFill>
              </a:rPr>
              <a:t>Jazykové</a:t>
            </a:r>
            <a:r>
              <a:rPr lang="en-US">
                <a:solidFill>
                  <a:srgbClr val="E3FBFE"/>
                </a:solidFill>
              </a:rPr>
              <a:t> </a:t>
            </a:r>
            <a:r>
              <a:rPr lang="en-US" err="1">
                <a:solidFill>
                  <a:srgbClr val="E3FBFE"/>
                </a:solidFill>
              </a:rPr>
              <a:t>školy</a:t>
            </a:r>
            <a:r>
              <a:rPr lang="en-US">
                <a:solidFill>
                  <a:srgbClr val="E3FBFE"/>
                </a:solidFill>
              </a:rPr>
              <a:t> Zlín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175D3-F3DC-695F-474B-346EDCA5D60F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807038" y="2465539"/>
            <a:ext cx="10177485" cy="372375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E3FBFE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Simona Rozehnalová, studentka oboru "filmový producent" Fakulty multimediálních studií Univerzity T. Bati ve Zlíně</a:t>
            </a:r>
          </a:p>
          <a:p>
            <a:pPr marL="0" indent="0">
              <a:buClr>
                <a:srgbClr val="E3FBFE"/>
              </a:buClr>
              <a:buNone/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E3FBFE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Vendula Machů, absolventka Katedry mediálních studií a žurnalistiky Masarykovy univerzity v Brně, spolupracovnice České televize</a:t>
            </a:r>
          </a:p>
          <a:p>
            <a:pPr>
              <a:buClr>
                <a:srgbClr val="E3FBFE"/>
              </a:buClr>
            </a:pPr>
            <a:endParaRPr lang="cs-CZ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B8B6A-2B28-5C38-80E7-0EBE705F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43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DE3104-398C-EF95-D86E-630F5124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34" y="2683192"/>
            <a:ext cx="4255477" cy="2294824"/>
          </a:xfrm>
        </p:spPr>
        <p:txBody>
          <a:bodyPr/>
          <a:lstStyle/>
          <a:p>
            <a:r>
              <a:rPr lang="en-US" sz="3100" noProof="0" dirty="0" err="1">
                <a:solidFill>
                  <a:srgbClr val="E3FBFE"/>
                </a:solidFill>
                <a:cs typeface="Biome"/>
              </a:rPr>
              <a:t>Možné</a:t>
            </a:r>
            <a:r>
              <a:rPr lang="en-US" sz="3100" noProof="0" dirty="0">
                <a:solidFill>
                  <a:srgbClr val="E3FBFE"/>
                </a:solidFill>
                <a:cs typeface="Biome"/>
              </a:rPr>
              <a:t> </a:t>
            </a:r>
            <a:r>
              <a:rPr lang="en-US" sz="3100" noProof="0" dirty="0" err="1">
                <a:solidFill>
                  <a:srgbClr val="E3FBFE"/>
                </a:solidFill>
                <a:cs typeface="Biome"/>
              </a:rPr>
              <a:t>problémy</a:t>
            </a:r>
            <a:r>
              <a:rPr lang="en-US" sz="3100" noProof="0" dirty="0">
                <a:solidFill>
                  <a:srgbClr val="E3FBFE"/>
                </a:solidFill>
                <a:cs typeface="Biome"/>
              </a:rPr>
              <a:t> </a:t>
            </a:r>
            <a:r>
              <a:rPr lang="en-US" sz="3100" noProof="0" dirty="0" err="1">
                <a:solidFill>
                  <a:srgbClr val="E3FBFE"/>
                </a:solidFill>
                <a:cs typeface="Biome"/>
              </a:rPr>
              <a:t>vzniku</a:t>
            </a:r>
            <a:r>
              <a:rPr lang="en-US" sz="3100" noProof="0" dirty="0">
                <a:solidFill>
                  <a:srgbClr val="E3FBFE"/>
                </a:solidFill>
                <a:cs typeface="Biome"/>
              </a:rPr>
              <a:t>, </a:t>
            </a:r>
            <a:r>
              <a:rPr lang="en-US" sz="3100" noProof="0" dirty="0" err="1">
                <a:solidFill>
                  <a:srgbClr val="E3FBFE"/>
                </a:solidFill>
                <a:cs typeface="Biome"/>
              </a:rPr>
              <a:t>udržení</a:t>
            </a:r>
            <a:r>
              <a:rPr lang="en-US" sz="3100" noProof="0" dirty="0">
                <a:solidFill>
                  <a:srgbClr val="E3FBFE"/>
                </a:solidFill>
                <a:cs typeface="Biome"/>
              </a:rPr>
              <a:t> </a:t>
            </a:r>
            <a:r>
              <a:rPr lang="en-US" sz="3100" dirty="0">
                <a:solidFill>
                  <a:srgbClr val="E3FBFE"/>
                </a:solidFill>
                <a:cs typeface="Biome"/>
              </a:rPr>
              <a:t>a </a:t>
            </a:r>
            <a:r>
              <a:rPr lang="en-US" sz="3100" dirty="0" err="1">
                <a:solidFill>
                  <a:srgbClr val="E3FBFE"/>
                </a:solidFill>
                <a:cs typeface="Biome"/>
              </a:rPr>
              <a:t>úspěšného</a:t>
            </a:r>
            <a:r>
              <a:rPr lang="en-US" sz="3100" noProof="0" dirty="0">
                <a:solidFill>
                  <a:srgbClr val="E3FBFE"/>
                </a:solidFill>
                <a:cs typeface="Biome"/>
              </a:rPr>
              <a:t> </a:t>
            </a:r>
            <a:r>
              <a:rPr lang="en-US" sz="3100" noProof="0" dirty="0" err="1">
                <a:solidFill>
                  <a:srgbClr val="E3FBFE"/>
                </a:solidFill>
                <a:cs typeface="Biome"/>
              </a:rPr>
              <a:t>fungování</a:t>
            </a:r>
            <a:r>
              <a:rPr lang="en-US" sz="3100" noProof="0" dirty="0">
                <a:solidFill>
                  <a:srgbClr val="E3FBFE"/>
                </a:solidFill>
                <a:cs typeface="Biome"/>
              </a:rPr>
              <a:t> </a:t>
            </a:r>
            <a:r>
              <a:rPr lang="en-US" sz="3100" noProof="0" dirty="0" err="1">
                <a:solidFill>
                  <a:srgbClr val="E3FBFE"/>
                </a:solidFill>
                <a:cs typeface="Biome"/>
              </a:rPr>
              <a:t>školních</a:t>
            </a:r>
            <a:r>
              <a:rPr lang="en-US" sz="3100" noProof="0" dirty="0">
                <a:solidFill>
                  <a:srgbClr val="E3FBFE"/>
                </a:solidFill>
                <a:cs typeface="Biome"/>
              </a:rPr>
              <a:t> </a:t>
            </a:r>
            <a:r>
              <a:rPr lang="en-US" sz="3100" noProof="0" dirty="0" err="1">
                <a:solidFill>
                  <a:srgbClr val="E3FBFE"/>
                </a:solidFill>
                <a:cs typeface="Biome"/>
              </a:rPr>
              <a:t>televizí</a:t>
            </a:r>
            <a:endParaRPr lang="en-US" sz="3100" noProof="0" dirty="0">
              <a:solidFill>
                <a:srgbClr val="E3FBFE"/>
              </a:solidFill>
              <a:cs typeface="Biome"/>
            </a:endParaRPr>
          </a:p>
        </p:txBody>
      </p:sp>
      <p:graphicFrame>
        <p:nvGraphicFramePr>
          <p:cNvPr id="8" name="Zástupný obsah 2">
            <a:extLst>
              <a:ext uri="{FF2B5EF4-FFF2-40B4-BE49-F238E27FC236}">
                <a16:creationId xmlns:a16="http://schemas.microsoft.com/office/drawing/2014/main" id="{CEB93BA2-5255-A5E9-5A57-001BF3C89A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86269"/>
              </p:ext>
            </p:extLst>
          </p:nvPr>
        </p:nvGraphicFramePr>
        <p:xfrm>
          <a:off x="5243606" y="708088"/>
          <a:ext cx="64087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0071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31" y="370375"/>
            <a:ext cx="4706815" cy="1936866"/>
          </a:xfrm>
        </p:spPr>
        <p:txBody>
          <a:bodyPr/>
          <a:lstStyle/>
          <a:p>
            <a:r>
              <a:rPr lang="cs-CZ" sz="3200">
                <a:solidFill>
                  <a:srgbClr val="E3FBFE"/>
                </a:solidFill>
                <a:cs typeface="Biome"/>
              </a:rPr>
              <a:t>Podpora </a:t>
            </a:r>
            <a:br>
              <a:rPr lang="cs-CZ" sz="3200"/>
            </a:br>
            <a:r>
              <a:rPr lang="cs-CZ" sz="3200">
                <a:solidFill>
                  <a:srgbClr val="E3FBFE"/>
                </a:solidFill>
                <a:cs typeface="Biome"/>
              </a:rPr>
              <a:t>ze strany vedení a zřizovatele školy</a:t>
            </a:r>
            <a:endParaRPr lang="en-US">
              <a:solidFill>
                <a:srgbClr val="E3FBFE"/>
              </a:solidFill>
              <a:cs typeface="Biome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1239C0E-3F39-787D-0FC3-6B7C9BA37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970" y="3097848"/>
            <a:ext cx="5257800" cy="3405187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Finanční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podpora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Materiální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podpora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nutné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zázemí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Pomoc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vyhledáváním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spolupráce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 descr="Obsah obrázku budova, venku, věž, obloha&#10;&#10;Popis byl vytvořen automaticky">
            <a:extLst>
              <a:ext uri="{FF2B5EF4-FFF2-40B4-BE49-F238E27FC236}">
                <a16:creationId xmlns:a16="http://schemas.microsoft.com/office/drawing/2014/main" id="{D5023765-D074-8FE1-5EB7-979539F0B2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b="15891"/>
          <a:stretch/>
        </p:blipFill>
        <p:spPr>
          <a:xfrm>
            <a:off x="6137463" y="4282"/>
            <a:ext cx="6038127" cy="68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22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1031630"/>
            <a:ext cx="5152293" cy="1446207"/>
          </a:xfrm>
        </p:spPr>
        <p:txBody>
          <a:bodyPr/>
          <a:lstStyle/>
          <a:p>
            <a:r>
              <a:rPr lang="cs-CZ" sz="3200">
                <a:solidFill>
                  <a:srgbClr val="E3FBFE"/>
                </a:solidFill>
              </a:rPr>
              <a:t>Jak vidím budoucnost školních televizí?</a:t>
            </a:r>
            <a:endParaRPr lang="en-US">
              <a:solidFill>
                <a:srgbClr val="E3FBFE"/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1239C0E-3F39-787D-0FC3-6B7C9BA37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970" y="3097848"/>
            <a:ext cx="5257800" cy="3405187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vs. kreativita: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Obstojí v budoucnu faktická</a:t>
            </a:r>
            <a:b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práce a kreativita našich studentů?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2" name="Obrázek 31" descr="Obsah obrázku Lidská tvář, oblečení, osoba, žena&#10;&#10;Popis byl vytvořen automaticky">
            <a:extLst>
              <a:ext uri="{FF2B5EF4-FFF2-40B4-BE49-F238E27FC236}">
                <a16:creationId xmlns:a16="http://schemas.microsoft.com/office/drawing/2014/main" id="{EC27B390-8FD6-2081-E420-3947DE8B4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0"/>
            <a:ext cx="6067425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68375D1-3ADE-51DC-F2E4-1ADF0712BD57}"/>
              </a:ext>
            </a:extLst>
          </p:cNvPr>
          <p:cNvSpPr txBox="1"/>
          <p:nvPr/>
        </p:nvSpPr>
        <p:spPr>
          <a:xfrm>
            <a:off x="6124575" y="6503035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>
                <a:solidFill>
                  <a:srgbClr val="E3FBFE"/>
                </a:solidFill>
              </a:rPr>
              <a:t>Obrázek 4</a:t>
            </a:r>
          </a:p>
        </p:txBody>
      </p:sp>
    </p:spTree>
    <p:extLst>
      <p:ext uri="{BB962C8B-B14F-4D97-AF65-F5344CB8AC3E}">
        <p14:creationId xmlns:p14="http://schemas.microsoft.com/office/powerpoint/2010/main" val="3520901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CE1ABEC8-43FD-4F21-A7D2-70200D86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026156"/>
            <a:ext cx="7220769" cy="1486485"/>
          </a:xfr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6000" dirty="0" err="1">
                <a:ln>
                  <a:gradFill>
                    <a:gsLst>
                      <a:gs pos="0">
                        <a:srgbClr val="0C5CA4"/>
                      </a:gs>
                      <a:gs pos="100000">
                        <a:srgbClr val="002060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</a:rPr>
              <a:t>Televize</a:t>
            </a:r>
            <a:r>
              <a:rPr lang="en-US" sz="6000" dirty="0">
                <a:ln>
                  <a:gradFill>
                    <a:gsLst>
                      <a:gs pos="0">
                        <a:srgbClr val="0C5CA4"/>
                      </a:gs>
                      <a:gs pos="100000">
                        <a:srgbClr val="002060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</a:rPr>
              <a:t> TGM</a:t>
            </a:r>
            <a:br>
              <a:rPr lang="en-US" sz="4400" dirty="0">
                <a:ln>
                  <a:gradFill>
                    <a:gsLst>
                      <a:gs pos="0">
                        <a:srgbClr val="0C5CA4"/>
                      </a:gs>
                      <a:gs pos="100000">
                        <a:srgbClr val="002060"/>
                      </a:gs>
                    </a:gsLst>
                    <a:lin ang="5400000" scaled="1"/>
                  </a:gradFill>
                </a:ln>
                <a:solidFill>
                  <a:srgbClr val="E3FBFE"/>
                </a:solidFill>
              </a:rPr>
            </a:br>
            <a:r>
              <a:rPr lang="en-US" sz="2400" dirty="0" err="1">
                <a:ln>
                  <a:gradFill>
                    <a:gsLst>
                      <a:gs pos="0">
                        <a:srgbClr val="0C5CA4"/>
                      </a:gs>
                      <a:gs pos="100000">
                        <a:srgbClr val="002060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kde</a:t>
            </a:r>
            <a:r>
              <a:rPr lang="en-US" sz="2400" dirty="0">
                <a:ln>
                  <a:gradFill>
                    <a:gsLst>
                      <a:gs pos="0">
                        <a:srgbClr val="0C5CA4"/>
                      </a:gs>
                      <a:gs pos="100000">
                        <a:srgbClr val="002060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n>
                  <a:gradFill>
                    <a:gsLst>
                      <a:gs pos="0">
                        <a:srgbClr val="0C5CA4"/>
                      </a:gs>
                      <a:gs pos="100000">
                        <a:srgbClr val="002060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</a:t>
            </a:r>
            <a:r>
              <a:rPr lang="en-US" sz="2400" dirty="0">
                <a:ln>
                  <a:gradFill>
                    <a:gsLst>
                      <a:gs pos="0">
                        <a:srgbClr val="0C5CA4"/>
                      </a:gs>
                      <a:gs pos="100000">
                        <a:srgbClr val="002060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n>
                  <a:gradFill>
                    <a:gsLst>
                      <a:gs pos="0">
                        <a:srgbClr val="0C5CA4"/>
                      </a:gs>
                      <a:gs pos="100000">
                        <a:srgbClr val="002060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najdete</a:t>
            </a:r>
            <a:r>
              <a:rPr lang="en-US" sz="2400" dirty="0">
                <a:ln>
                  <a:gradFill>
                    <a:gsLst>
                      <a:gs pos="0">
                        <a:srgbClr val="0C5CA4"/>
                      </a:gs>
                      <a:gs pos="100000">
                        <a:srgbClr val="002060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 </a:t>
            </a:r>
          </a:p>
        </p:txBody>
      </p:sp>
      <p:graphicFrame>
        <p:nvGraphicFramePr>
          <p:cNvPr id="2" name="Zástupný obsah 2">
            <a:extLst>
              <a:ext uri="{FF2B5EF4-FFF2-40B4-BE49-F238E27FC236}">
                <a16:creationId xmlns:a16="http://schemas.microsoft.com/office/drawing/2014/main" id="{18F09AE7-7A58-9C05-543E-2736B5F78B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308960"/>
              </p:ext>
            </p:extLst>
          </p:nvPr>
        </p:nvGraphicFramePr>
        <p:xfrm>
          <a:off x="235200" y="3197102"/>
          <a:ext cx="11101136" cy="377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ázek 4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12E4E908-ECCC-1E14-53F8-1300C975199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10342462" y="2604081"/>
            <a:ext cx="1614338" cy="148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464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CB45E-D061-1B52-9719-F25389215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solidFill>
                  <a:srgbClr val="E3FBFE"/>
                </a:solidFill>
              </a:rPr>
              <a:t>Zroje</a:t>
            </a:r>
            <a:r>
              <a:rPr lang="cs-CZ">
                <a:solidFill>
                  <a:srgbClr val="E3FBFE"/>
                </a:solidFill>
              </a:rPr>
              <a:t> obrázků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8EFD29-CC77-8A71-255A-F2D40A4CFF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849" y="3079119"/>
            <a:ext cx="7960459" cy="2752725"/>
          </a:xfrm>
        </p:spPr>
        <p:txBody>
          <a:bodyPr/>
          <a:lstStyle/>
          <a:p>
            <a:r>
              <a:rPr lang="cs-CZ" dirty="0"/>
              <a:t>Obrázek 1 – </a:t>
            </a:r>
            <a:r>
              <a:rPr lang="cs-CZ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https://cs.m.wikipedia.org/wiki/Soubor:%C4%8CT-D_logo.svg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/>
              <a:t>Obrázek 2 – </a:t>
            </a:r>
            <a:r>
              <a:rPr lang="cs-CZ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https://catvusa.com/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- se souhlasem vlastníka</a:t>
            </a:r>
          </a:p>
          <a:p>
            <a:r>
              <a:rPr lang="cs-CZ" dirty="0"/>
              <a:t>Obrázek 3 – </a:t>
            </a:r>
            <a:r>
              <a:rPr lang="cs-CZ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https://vizual.utb.cz/index.php?p=fai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/>
              <a:t>Obrázek 4 </a:t>
            </a:r>
            <a:r>
              <a:rPr lang="cs-CZ" dirty="0">
                <a:solidFill>
                  <a:srgbClr val="000000"/>
                </a:solidFill>
              </a:rPr>
              <a:t>– Online obrázky z databanky Microsoft</a:t>
            </a:r>
          </a:p>
          <a:p>
            <a:r>
              <a:rPr lang="cs-CZ" dirty="0">
                <a:solidFill>
                  <a:srgbClr val="000000"/>
                </a:solidFill>
              </a:rPr>
              <a:t>Ikony na snímku 16 – Online obrázky z databanky Microsoft</a:t>
            </a:r>
          </a:p>
          <a:p>
            <a:r>
              <a:rPr lang="cs-CZ" dirty="0">
                <a:solidFill>
                  <a:srgbClr val="000000"/>
                </a:solidFill>
              </a:rPr>
              <a:t>Všechny ostatní obrázky použité v prezentaci pocházejí z archivu autora.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508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/>
          <a:lstStyle/>
          <a:p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Kdo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jsem</a:t>
            </a:r>
            <a:r>
              <a:rPr lang="cs-CZ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1239C0E-3F39-787D-0FC3-6B7C9BA37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3097848"/>
            <a:ext cx="4943621" cy="3405187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Učitel informatiky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Vedoucí školní televize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Zapálený kameraman a střihač :)</a:t>
            </a:r>
          </a:p>
        </p:txBody>
      </p:sp>
      <p:pic>
        <p:nvPicPr>
          <p:cNvPr id="8" name="Obrázek 7" descr="Obsah obrázku osoba, Lidská tvář, oblečení, rameno&#10;&#10;Popis byl vytvořen automaticky">
            <a:extLst>
              <a:ext uri="{FF2B5EF4-FFF2-40B4-BE49-F238E27FC236}">
                <a16:creationId xmlns:a16="http://schemas.microsoft.com/office/drawing/2014/main" id="{E213A34E-10A9-D876-F85C-CC6C15F36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80" y="688797"/>
            <a:ext cx="3798768" cy="548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6350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Jak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televize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vznikla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47AE7-D6A2-42FB-3D58-6297742F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8612F7C-6608-B3D1-C192-BF4645CB4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327055"/>
              </p:ext>
            </p:extLst>
          </p:nvPr>
        </p:nvGraphicFramePr>
        <p:xfrm>
          <a:off x="3051029" y="2276856"/>
          <a:ext cx="8697657" cy="394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rafický objekt 5" descr="Tužka obrys">
            <a:extLst>
              <a:ext uri="{FF2B5EF4-FFF2-40B4-BE49-F238E27FC236}">
                <a16:creationId xmlns:a16="http://schemas.microsoft.com/office/drawing/2014/main" id="{2DE9CA75-E4D6-D9DA-AE50-1C424940C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01735" y="2707958"/>
            <a:ext cx="721041" cy="721041"/>
          </a:xfrm>
          <a:prstGeom prst="rect">
            <a:avLst/>
          </a:prstGeom>
        </p:spPr>
      </p:pic>
      <p:pic>
        <p:nvPicPr>
          <p:cNvPr id="8" name="Grafický objekt 7" descr="Jazyk vzdáleného učení obrys">
            <a:extLst>
              <a:ext uri="{FF2B5EF4-FFF2-40B4-BE49-F238E27FC236}">
                <a16:creationId xmlns:a16="http://schemas.microsoft.com/office/drawing/2014/main" id="{6B30434D-BE36-8E67-B697-D0969BCE8B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29984" y="3860101"/>
            <a:ext cx="785584" cy="785584"/>
          </a:xfrm>
          <a:prstGeom prst="rect">
            <a:avLst/>
          </a:prstGeom>
        </p:spPr>
      </p:pic>
      <p:pic>
        <p:nvPicPr>
          <p:cNvPr id="10" name="Grafický objekt 9" descr="Fotoaparát obrys">
            <a:extLst>
              <a:ext uri="{FF2B5EF4-FFF2-40B4-BE49-F238E27FC236}">
                <a16:creationId xmlns:a16="http://schemas.microsoft.com/office/drawing/2014/main" id="{3FA626D8-1163-6834-4F97-76DCB91C6A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01735" y="5023423"/>
            <a:ext cx="825036" cy="825036"/>
          </a:xfrm>
          <a:prstGeom prst="rect">
            <a:avLst/>
          </a:prstGeom>
        </p:spPr>
      </p:pic>
      <p:pic>
        <p:nvPicPr>
          <p:cNvPr id="4" name="Obrázek 3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440EDABA-C5BF-006A-B775-7ABDED5293A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 amt="35000"/>
          </a:blip>
          <a:srcRect r="28454"/>
          <a:stretch/>
        </p:blipFill>
        <p:spPr>
          <a:xfrm>
            <a:off x="927960" y="2513913"/>
            <a:ext cx="1422048" cy="183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7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83E06-8BEA-1DD3-D0D6-391C0888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643842"/>
            <a:ext cx="10515601" cy="1140849"/>
          </a:xfrm>
        </p:spPr>
        <p:txBody>
          <a:bodyPr anchor="b">
            <a:normAutofit/>
          </a:bodyPr>
          <a:lstStyle/>
          <a:p>
            <a:r>
              <a:rPr lang="cs-CZ" dirty="0">
                <a:solidFill>
                  <a:srgbClr val="E3FBFE"/>
                </a:solidFill>
                <a:cs typeface="Biome"/>
              </a:rPr>
              <a:t>Proč se studenti zapojují </a:t>
            </a:r>
            <a:br>
              <a:rPr lang="cs-CZ" dirty="0">
                <a:solidFill>
                  <a:srgbClr val="E3FBFE"/>
                </a:solidFill>
                <a:cs typeface="Biome"/>
              </a:rPr>
            </a:br>
            <a:r>
              <a:rPr lang="cs-CZ" dirty="0">
                <a:solidFill>
                  <a:srgbClr val="E3FBFE"/>
                </a:solidFill>
                <a:cs typeface="Biome"/>
              </a:rPr>
              <a:t>do školní televize</a:t>
            </a:r>
            <a:r>
              <a:rPr lang="en-US" dirty="0">
                <a:solidFill>
                  <a:srgbClr val="E3FBFE"/>
                </a:solidFill>
                <a:cs typeface="Biome"/>
              </a:rPr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B8B6A-2B28-5C38-80E7-0EBE705F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D410742-0944-243C-0EDE-E4E01FEA3E7B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142688849"/>
              </p:ext>
            </p:extLst>
          </p:nvPr>
        </p:nvGraphicFramePr>
        <p:xfrm>
          <a:off x="832113" y="2758667"/>
          <a:ext cx="10515600" cy="3478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761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70" y="621157"/>
            <a:ext cx="5257800" cy="1936866"/>
          </a:xfrm>
        </p:spPr>
        <p:txBody>
          <a:bodyPr/>
          <a:lstStyle/>
          <a:p>
            <a:r>
              <a:rPr lang="en-US" err="1">
                <a:solidFill>
                  <a:srgbClr val="E3FBFE"/>
                </a:solidFill>
              </a:rPr>
              <a:t>Proč</a:t>
            </a:r>
            <a:r>
              <a:rPr lang="en-US">
                <a:solidFill>
                  <a:srgbClr val="E3FBFE"/>
                </a:solidFill>
              </a:rPr>
              <a:t> je </a:t>
            </a:r>
            <a:r>
              <a:rPr lang="en-US" err="1">
                <a:solidFill>
                  <a:srgbClr val="E3FBFE"/>
                </a:solidFill>
              </a:rPr>
              <a:t>práce</a:t>
            </a:r>
            <a:r>
              <a:rPr lang="en-US">
                <a:solidFill>
                  <a:srgbClr val="E3FBFE"/>
                </a:solidFill>
              </a:rPr>
              <a:t> </a:t>
            </a:r>
            <a:r>
              <a:rPr lang="en-US" err="1">
                <a:solidFill>
                  <a:srgbClr val="E3FBFE"/>
                </a:solidFill>
              </a:rPr>
              <a:t>ve</a:t>
            </a:r>
            <a:r>
              <a:rPr lang="en-US">
                <a:solidFill>
                  <a:srgbClr val="E3FBFE"/>
                </a:solidFill>
              </a:rPr>
              <a:t> </a:t>
            </a:r>
            <a:r>
              <a:rPr lang="en-US" err="1">
                <a:solidFill>
                  <a:srgbClr val="E3FBFE"/>
                </a:solidFill>
              </a:rPr>
              <a:t>školní</a:t>
            </a:r>
            <a:r>
              <a:rPr lang="en-US">
                <a:solidFill>
                  <a:srgbClr val="E3FBFE"/>
                </a:solidFill>
              </a:rPr>
              <a:t> </a:t>
            </a:r>
            <a:r>
              <a:rPr lang="en-US" err="1">
                <a:solidFill>
                  <a:srgbClr val="E3FBFE"/>
                </a:solidFill>
              </a:rPr>
              <a:t>Televizi</a:t>
            </a:r>
            <a:r>
              <a:rPr lang="en-US">
                <a:solidFill>
                  <a:srgbClr val="E3FBFE"/>
                </a:solidFill>
              </a:rPr>
              <a:t> </a:t>
            </a:r>
            <a:br>
              <a:rPr lang="en-US">
                <a:solidFill>
                  <a:srgbClr val="E3FBFE"/>
                </a:solidFill>
              </a:rPr>
            </a:br>
            <a:r>
              <a:rPr lang="en-US">
                <a:solidFill>
                  <a:srgbClr val="E3FBFE"/>
                </a:solidFill>
              </a:rPr>
              <a:t>pro </a:t>
            </a:r>
            <a:r>
              <a:rPr lang="en-US" err="1">
                <a:solidFill>
                  <a:srgbClr val="E3FBFE"/>
                </a:solidFill>
              </a:rPr>
              <a:t>naše</a:t>
            </a:r>
            <a:r>
              <a:rPr lang="en-US">
                <a:solidFill>
                  <a:srgbClr val="E3FBFE"/>
                </a:solidFill>
              </a:rPr>
              <a:t> </a:t>
            </a:r>
            <a:r>
              <a:rPr lang="en-US" err="1">
                <a:solidFill>
                  <a:srgbClr val="E3FBFE"/>
                </a:solidFill>
              </a:rPr>
              <a:t>studenty</a:t>
            </a:r>
            <a:r>
              <a:rPr lang="en-US">
                <a:solidFill>
                  <a:srgbClr val="E3FBFE"/>
                </a:solidFill>
              </a:rPr>
              <a:t> </a:t>
            </a:r>
            <a:r>
              <a:rPr lang="en-US" err="1">
                <a:solidFill>
                  <a:srgbClr val="E3FBFE"/>
                </a:solidFill>
              </a:rPr>
              <a:t>přitažlivá</a:t>
            </a:r>
            <a:r>
              <a:rPr lang="en-US">
                <a:solidFill>
                  <a:srgbClr val="E3FBFE"/>
                </a:solidFill>
              </a:rPr>
              <a:t>?</a:t>
            </a:r>
            <a:endParaRPr 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1239C0E-3F39-787D-0FC3-6B7C9BA37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970" y="3097848"/>
            <a:ext cx="5257800" cy="3405187"/>
          </a:xfrm>
        </p:spPr>
        <p:txBody>
          <a:bodyPr anchor="t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Setkávají se ze známými osobnostmi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Dostanou se na zajímavá místa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Rozvíjí svou kreativitu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Reprezentují školu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400" dirty="0"/>
          </a:p>
        </p:txBody>
      </p:sp>
      <p:pic>
        <p:nvPicPr>
          <p:cNvPr id="4" name="Obrázek 3" descr="Obsah obrázku Lidská tvář, osoba, oblečení, úsměv&#10;&#10;Popis byl vytvořen automaticky">
            <a:extLst>
              <a:ext uri="{FF2B5EF4-FFF2-40B4-BE49-F238E27FC236}">
                <a16:creationId xmlns:a16="http://schemas.microsoft.com/office/drawing/2014/main" id="{3223C1E7-D6D3-461D-F294-A5293770A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746" y="137160"/>
            <a:ext cx="29337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 descr="Obsah obrázku oblečení, osoba, interiér, média&#10;&#10;Popis byl vytvořen automaticky">
            <a:extLst>
              <a:ext uri="{FF2B5EF4-FFF2-40B4-BE49-F238E27FC236}">
                <a16:creationId xmlns:a16="http://schemas.microsoft.com/office/drawing/2014/main" id="{C938944C-D605-C9D5-870A-1732651F9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746" y="1986495"/>
            <a:ext cx="2933700" cy="195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9CED921-73A8-51C0-48F7-596602F6CD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52" r="24980"/>
          <a:stretch/>
        </p:blipFill>
        <p:spPr>
          <a:xfrm>
            <a:off x="9530197" y="4115230"/>
            <a:ext cx="2404872" cy="2605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12B35B-1F7F-CE67-6387-5DF9E70D89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14" t="2466" r="19540"/>
          <a:stretch/>
        </p:blipFill>
        <p:spPr>
          <a:xfrm>
            <a:off x="6349747" y="4115230"/>
            <a:ext cx="2933699" cy="2605609"/>
          </a:xfrm>
          <a:prstGeom prst="rect">
            <a:avLst/>
          </a:prstGeom>
        </p:spPr>
      </p:pic>
      <p:pic>
        <p:nvPicPr>
          <p:cNvPr id="12" name="Obrázek 11" descr="Obsah obrázku oblečení, osoba, Lidská tvář, úsměv&#10;&#10;Popis byl vytvořen automaticky">
            <a:extLst>
              <a:ext uri="{FF2B5EF4-FFF2-40B4-BE49-F238E27FC236}">
                <a16:creationId xmlns:a16="http://schemas.microsoft.com/office/drawing/2014/main" id="{1B778328-DC7A-BF6D-04F5-3E4BE404F9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14" r="7113"/>
          <a:stretch/>
        </p:blipFill>
        <p:spPr>
          <a:xfrm>
            <a:off x="9530197" y="1986495"/>
            <a:ext cx="2404871" cy="195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 descr="Obsah obrázku osoba, oblečení, knihovna, výjev&#10;&#10;Popis byl vytvořen automaticky">
            <a:extLst>
              <a:ext uri="{FF2B5EF4-FFF2-40B4-BE49-F238E27FC236}">
                <a16:creationId xmlns:a16="http://schemas.microsoft.com/office/drawing/2014/main" id="{6E0E0814-ED57-A155-9B62-9FAFE1CA0E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138"/>
          <a:stretch/>
        </p:blipFill>
        <p:spPr>
          <a:xfrm>
            <a:off x="9530195" y="137161"/>
            <a:ext cx="2404872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58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16" y="2761488"/>
            <a:ext cx="5444784" cy="1842106"/>
          </a:xfrm>
        </p:spPr>
        <p:txBody>
          <a:bodyPr/>
          <a:lstStyle/>
          <a:p>
            <a:r>
              <a:rPr lang="cs-CZ" dirty="0">
                <a:solidFill>
                  <a:srgbClr val="E3FBFE"/>
                </a:solidFill>
              </a:rPr>
              <a:t>Co našim studentům přináší práce ve školní televizi?</a:t>
            </a:r>
            <a:endParaRPr lang="en-US" dirty="0">
              <a:solidFill>
                <a:srgbClr val="E3FBFE"/>
              </a:solidFill>
            </a:endParaRPr>
          </a:p>
        </p:txBody>
      </p:sp>
      <p:graphicFrame>
        <p:nvGraphicFramePr>
          <p:cNvPr id="4" name="Zástupný obsah 2">
            <a:extLst>
              <a:ext uri="{FF2B5EF4-FFF2-40B4-BE49-F238E27FC236}">
                <a16:creationId xmlns:a16="http://schemas.microsoft.com/office/drawing/2014/main" id="{F0B0F5E0-377E-AEB4-8FFA-E7DF73FAE7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1701359"/>
              </p:ext>
            </p:extLst>
          </p:nvPr>
        </p:nvGraphicFramePr>
        <p:xfrm>
          <a:off x="6501384" y="0"/>
          <a:ext cx="5564591" cy="6744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6249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lečení, osoba, Lidská tvář, úsměv&#10;&#10;Popis byl vytvořen automaticky">
            <a:extLst>
              <a:ext uri="{FF2B5EF4-FFF2-40B4-BE49-F238E27FC236}">
                <a16:creationId xmlns:a16="http://schemas.microsoft.com/office/drawing/2014/main" id="{905291AB-8410-E290-23E3-38D687291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4" t="10289" r="2830"/>
          <a:stretch/>
        </p:blipFill>
        <p:spPr>
          <a:xfrm>
            <a:off x="335911" y="352795"/>
            <a:ext cx="11520178" cy="6152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17F7C5-CBA2-9823-0CBA-5BD77399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067" y="5440405"/>
            <a:ext cx="7305866" cy="987274"/>
          </a:xfrm>
          <a:solidFill>
            <a:schemeClr val="accent6">
              <a:alpha val="50000"/>
            </a:schemeClr>
          </a:solidFill>
          <a:ln>
            <a:solidFill>
              <a:srgbClr val="002060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Aktuálně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máme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17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členů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redakční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Gymnázium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jazyková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zlín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720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studentů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60D053B-A40A-3228-B6D5-3371B9EE2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859" y="727619"/>
            <a:ext cx="11036282" cy="653439"/>
          </a:xfrm>
          <a:solidFill>
            <a:srgbClr val="FFFFFF">
              <a:alpha val="50000"/>
            </a:srgbClr>
          </a:solidFill>
          <a:ln>
            <a:solidFill>
              <a:srgbClr val="002060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err="1">
                <a:solidFill>
                  <a:srgbClr val="002060"/>
                </a:solidFill>
              </a:rPr>
              <a:t>Kolik</a:t>
            </a:r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en-US" sz="3600" err="1">
                <a:solidFill>
                  <a:srgbClr val="002060"/>
                </a:solidFill>
              </a:rPr>
              <a:t>studentů</a:t>
            </a:r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en-US" sz="3600" err="1">
                <a:solidFill>
                  <a:srgbClr val="002060"/>
                </a:solidFill>
              </a:rPr>
              <a:t>máme</a:t>
            </a:r>
            <a:r>
              <a:rPr lang="en-US" sz="3600">
                <a:solidFill>
                  <a:srgbClr val="002060"/>
                </a:solidFill>
              </a:rPr>
              <a:t> v </a:t>
            </a:r>
            <a:r>
              <a:rPr lang="en-US" sz="3600" err="1">
                <a:solidFill>
                  <a:srgbClr val="002060"/>
                </a:solidFill>
              </a:rPr>
              <a:t>televizi</a:t>
            </a:r>
            <a:r>
              <a:rPr lang="cs-CZ" sz="3600">
                <a:solidFill>
                  <a:srgbClr val="002060"/>
                </a:solidFill>
              </a:rPr>
              <a:t>?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971A9-0C5C-DDFC-67F9-2E5A55F1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93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70" y="365125"/>
            <a:ext cx="4308230" cy="1936866"/>
          </a:xfrm>
        </p:spPr>
        <p:txBody>
          <a:bodyPr/>
          <a:lstStyle/>
          <a:p>
            <a:r>
              <a:rPr lang="pl-PL">
                <a:solidFill>
                  <a:schemeClr val="accent5">
                    <a:lumMod val="20000"/>
                    <a:lumOff val="80000"/>
                  </a:schemeClr>
                </a:solidFill>
              </a:rPr>
              <a:t>Jak si práci </a:t>
            </a:r>
            <a:br>
              <a:rPr lang="pl-PL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pl-PL">
                <a:solidFill>
                  <a:schemeClr val="accent5">
                    <a:lumMod val="20000"/>
                    <a:lumOff val="80000"/>
                  </a:schemeClr>
                </a:solidFill>
              </a:rPr>
              <a:t>v redakci dělíme?</a:t>
            </a:r>
            <a:endParaRPr 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1239C0E-3F39-787D-0FC3-6B7C9BA37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9388" y="2837479"/>
            <a:ext cx="5371531" cy="3405187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Zapojujeme všechny zájemce od primy po maturitní ročník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Mladší "elévové" začínají textovými zprávami s vlastními fotografiemi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Jednotlivé akce dostávají smíšené týmy se zkušenými redaktory  a začátečníky</a:t>
            </a:r>
          </a:p>
        </p:txBody>
      </p:sp>
      <p:pic>
        <p:nvPicPr>
          <p:cNvPr id="3" name="Obrázek 2" descr="Obsah obrázku oblečení, osoba, boty, interiér&#10;&#10;Popis byl vytvořen automaticky">
            <a:extLst>
              <a:ext uri="{FF2B5EF4-FFF2-40B4-BE49-F238E27FC236}">
                <a16:creationId xmlns:a16="http://schemas.microsoft.com/office/drawing/2014/main" id="{BFA3A659-9263-9E6D-23A4-B8A535D4BB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1" t="2867" r="17914" b="10893"/>
          <a:stretch/>
        </p:blipFill>
        <p:spPr>
          <a:xfrm>
            <a:off x="6327533" y="145474"/>
            <a:ext cx="2923637" cy="270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 descr="Obsah obrázku interiér, oblečení, židle, osoba&#10;&#10;Popis byl vytvořen automaticky">
            <a:extLst>
              <a:ext uri="{FF2B5EF4-FFF2-40B4-BE49-F238E27FC236}">
                <a16:creationId xmlns:a16="http://schemas.microsoft.com/office/drawing/2014/main" id="{EBB4E802-3B45-CFC9-412A-9A1545EAB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32"/>
          <a:stretch/>
        </p:blipFill>
        <p:spPr>
          <a:xfrm>
            <a:off x="6327533" y="2959817"/>
            <a:ext cx="2923637" cy="375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Obsah obrázku oblečení, osoba, muž, interiér&#10;&#10;Popis byl vytvořen automaticky">
            <a:extLst>
              <a:ext uri="{FF2B5EF4-FFF2-40B4-BE49-F238E27FC236}">
                <a16:creationId xmlns:a16="http://schemas.microsoft.com/office/drawing/2014/main" id="{7A2A0107-57B4-121D-E4DB-0EACF1D350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6" t="31116" r="23487" b="20739"/>
          <a:stretch/>
        </p:blipFill>
        <p:spPr>
          <a:xfrm>
            <a:off x="9352461" y="145473"/>
            <a:ext cx="2720339" cy="2701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 descr="Obsah obrázku interiér, počítač, Kancelářská budova, zeď&#10;&#10;Popis byl vytvořen automaticky">
            <a:extLst>
              <a:ext uri="{FF2B5EF4-FFF2-40B4-BE49-F238E27FC236}">
                <a16:creationId xmlns:a16="http://schemas.microsoft.com/office/drawing/2014/main" id="{976353F4-2418-534F-726A-C96A32F246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7"/>
          <a:stretch/>
        </p:blipFill>
        <p:spPr>
          <a:xfrm>
            <a:off x="9352461" y="2959816"/>
            <a:ext cx="2720340" cy="3752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931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034981"/>
            </a:gs>
            <a:gs pos="51000">
              <a:srgbClr val="FFFFFF"/>
            </a:gs>
            <a:gs pos="93000">
              <a:schemeClr val="bg1"/>
            </a:gs>
            <a:gs pos="79000">
              <a:schemeClr val="accent6">
                <a:lumMod val="50000"/>
              </a:schemeClr>
            </a:gs>
            <a:gs pos="8000">
              <a:schemeClr val="bg1"/>
            </a:gs>
            <a:gs pos="0">
              <a:srgbClr val="0070C0"/>
            </a:gs>
            <a:gs pos="100000">
              <a:srgbClr val="0070C0"/>
            </a:gs>
          </a:gsLst>
          <a:lin ang="12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692FC88-DAD7-F5AD-7831-DE5432210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ázek 1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F7C9DCAB-0697-D64B-0EE9-C083743E57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727960" y="164754"/>
            <a:ext cx="6736079" cy="62025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FD6A3FE-1BF6-4C1A-0553-EBD497A69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638" y="2058984"/>
            <a:ext cx="7008721" cy="2264543"/>
          </a:xfrm>
        </p:spPr>
        <p:txBody>
          <a:bodyPr anchor="b"/>
          <a:lstStyle/>
          <a:p>
            <a:r>
              <a:rPr lang="en-US" sz="3600" dirty="0">
                <a:solidFill>
                  <a:srgbClr val="E3FBFE"/>
                </a:solidFill>
              </a:rPr>
              <a:t>Co </a:t>
            </a:r>
            <a:r>
              <a:rPr lang="en-US" sz="3600" dirty="0" err="1">
                <a:solidFill>
                  <a:srgbClr val="E3FBFE"/>
                </a:solidFill>
              </a:rPr>
              <a:t>reálně</a:t>
            </a:r>
            <a:r>
              <a:rPr lang="en-US" sz="3600" dirty="0">
                <a:solidFill>
                  <a:srgbClr val="E3FBFE"/>
                </a:solidFill>
              </a:rPr>
              <a:t> </a:t>
            </a:r>
            <a:r>
              <a:rPr lang="en-US" sz="3600" dirty="0" err="1">
                <a:solidFill>
                  <a:srgbClr val="E3FBFE"/>
                </a:solidFill>
              </a:rPr>
              <a:t>zvládnou</a:t>
            </a:r>
            <a:r>
              <a:rPr lang="en-US" sz="3600" dirty="0">
                <a:solidFill>
                  <a:srgbClr val="E3FBFE"/>
                </a:solidFill>
              </a:rPr>
              <a:t> </a:t>
            </a:r>
            <a:r>
              <a:rPr lang="en-US" sz="3600" dirty="0" err="1">
                <a:solidFill>
                  <a:srgbClr val="E3FBFE"/>
                </a:solidFill>
              </a:rPr>
              <a:t>členové</a:t>
            </a:r>
            <a:r>
              <a:rPr lang="en-US" sz="3600" dirty="0">
                <a:solidFill>
                  <a:srgbClr val="E3FBFE"/>
                </a:solidFill>
              </a:rPr>
              <a:t> </a:t>
            </a:r>
            <a:r>
              <a:rPr lang="en-US" sz="3600" dirty="0" err="1">
                <a:solidFill>
                  <a:srgbClr val="E3FBFE"/>
                </a:solidFill>
              </a:rPr>
              <a:t>týmu</a:t>
            </a:r>
            <a:r>
              <a:rPr lang="en-US" sz="3600" dirty="0">
                <a:solidFill>
                  <a:srgbClr val="E3FBFE"/>
                </a:solidFill>
              </a:rPr>
              <a:t> </a:t>
            </a:r>
            <a:r>
              <a:rPr lang="en-US" sz="3600" dirty="0" err="1">
                <a:solidFill>
                  <a:srgbClr val="E3FBFE"/>
                </a:solidFill>
              </a:rPr>
              <a:t>školní</a:t>
            </a:r>
            <a:r>
              <a:rPr lang="en-US" sz="3600" dirty="0">
                <a:solidFill>
                  <a:srgbClr val="E3FBFE"/>
                </a:solidFill>
              </a:rPr>
              <a:t> </a:t>
            </a:r>
            <a:r>
              <a:rPr lang="en-US" sz="3600" dirty="0" err="1">
                <a:solidFill>
                  <a:srgbClr val="E3FBFE"/>
                </a:solidFill>
              </a:rPr>
              <a:t>Televize</a:t>
            </a:r>
            <a:br>
              <a:rPr lang="cs-CZ" sz="3600" dirty="0">
                <a:solidFill>
                  <a:srgbClr val="E3FBFE"/>
                </a:solidFill>
              </a:rPr>
            </a:br>
            <a:r>
              <a:rPr lang="en-US" sz="3600" dirty="0">
                <a:solidFill>
                  <a:srgbClr val="E3FBFE"/>
                </a:solidFill>
              </a:rPr>
              <a:t> TGM?</a:t>
            </a:r>
          </a:p>
        </p:txBody>
      </p:sp>
    </p:spTree>
    <p:extLst>
      <p:ext uri="{BB962C8B-B14F-4D97-AF65-F5344CB8AC3E}">
        <p14:creationId xmlns:p14="http://schemas.microsoft.com/office/powerpoint/2010/main" val="133073390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36837_win32_SL_V11" id="{EAD6EF7B-6F25-4469-AF6A-07D6EB1461DD}" vid="{30FEA78B-2F89-4FF0-8415-E3920802C5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8D9019-7CE1-4B77-8F5D-67F6576598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E6C21-1752-4E06-9FE3-208D45ADB668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F6E7B4D-FB62-47B7-AAA7-0DEC9938DB8A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506</Words>
  <Application>Microsoft Office PowerPoint</Application>
  <PresentationFormat>Širokoúhlá obrazovka</PresentationFormat>
  <Paragraphs>95</Paragraphs>
  <Slides>17</Slides>
  <Notes>16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Custom</vt:lpstr>
      <vt:lpstr>ŠKOLNÍ</vt:lpstr>
      <vt:lpstr>Kdo jsem?</vt:lpstr>
      <vt:lpstr>Jak televize vznikla?</vt:lpstr>
      <vt:lpstr>Proč se studenti zapojují  do školní televize?</vt:lpstr>
      <vt:lpstr>Proč je práce ve školní Televizi  pro naše studenty přitažlivá?</vt:lpstr>
      <vt:lpstr>Co našim studentům přináší práce ve školní televizi?</vt:lpstr>
      <vt:lpstr>Aktuálně máme 17 členů redakční rady  (Gymnázium a jazyková škola zlín  má asi 720 studentů)</vt:lpstr>
      <vt:lpstr>Jak si práci  v redakci dělíme?</vt:lpstr>
      <vt:lpstr>Co reálně zvládnou členové týmu školní Televize  TGM?</vt:lpstr>
      <vt:lpstr>Práci naší televize najdete na adrese: </vt:lpstr>
      <vt:lpstr>Úspěchy školní Televize TGM</vt:lpstr>
      <vt:lpstr>Úspěšné absolventky Gymnázia a Jazykové školy Zlín</vt:lpstr>
      <vt:lpstr>Možné problémy vzniku, udržení a úspěšného fungování školních televizí</vt:lpstr>
      <vt:lpstr>Podpora  ze strany vedení a zřizovatele školy</vt:lpstr>
      <vt:lpstr>Jak vidím budoucnost školních televizí?</vt:lpstr>
      <vt:lpstr>Televize TGM kde nás najdete? </vt:lpstr>
      <vt:lpstr>Zroje obrázků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</dc:title>
  <cp:lastModifiedBy>Martin Mlčák</cp:lastModifiedBy>
  <cp:revision>11</cp:revision>
  <dcterms:created xsi:type="dcterms:W3CDTF">2024-01-05T14:58:10Z</dcterms:created>
  <dcterms:modified xsi:type="dcterms:W3CDTF">2024-05-29T12:20:36Z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