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74" r:id="rId5"/>
    <p:sldId id="278" r:id="rId6"/>
    <p:sldId id="258" r:id="rId7"/>
    <p:sldId id="276" r:id="rId8"/>
    <p:sldId id="280" r:id="rId9"/>
    <p:sldId id="283" r:id="rId10"/>
    <p:sldId id="262" r:id="rId11"/>
    <p:sldId id="264" r:id="rId12"/>
    <p:sldId id="282" r:id="rId13"/>
    <p:sldId id="279" r:id="rId14"/>
    <p:sldId id="261" r:id="rId15"/>
    <p:sldId id="260" r:id="rId16"/>
    <p:sldId id="281" r:id="rId17"/>
    <p:sldId id="275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3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Lutonsky" userId="728cae3114ba06a8" providerId="LiveId" clId="{20AA9F75-3ED7-4F73-A35A-A816D7C7CC55}"/>
    <pc:docChg chg="undo custSel addSld modSld sldOrd">
      <pc:chgData name="Petr Lutonsky" userId="728cae3114ba06a8" providerId="LiveId" clId="{20AA9F75-3ED7-4F73-A35A-A816D7C7CC55}" dt="2025-06-01T18:52:46.569" v="69" actId="1076"/>
      <pc:docMkLst>
        <pc:docMk/>
      </pc:docMkLst>
      <pc:sldChg chg="modSp mod">
        <pc:chgData name="Petr Lutonsky" userId="728cae3114ba06a8" providerId="LiveId" clId="{20AA9F75-3ED7-4F73-A35A-A816D7C7CC55}" dt="2025-06-01T17:53:41.914" v="41" actId="1076"/>
        <pc:sldMkLst>
          <pc:docMk/>
          <pc:sldMk cId="61846344" sldId="257"/>
        </pc:sldMkLst>
        <pc:spChg chg="mod">
          <ac:chgData name="Petr Lutonsky" userId="728cae3114ba06a8" providerId="LiveId" clId="{20AA9F75-3ED7-4F73-A35A-A816D7C7CC55}" dt="2025-06-01T17:53:36.224" v="40" actId="1076"/>
          <ac:spMkLst>
            <pc:docMk/>
            <pc:sldMk cId="61846344" sldId="257"/>
            <ac:spMk id="2" creationId="{EDBA8E3C-85AA-BA84-B6EC-6CF8DE5332D9}"/>
          </ac:spMkLst>
        </pc:spChg>
        <pc:spChg chg="mod">
          <ac:chgData name="Petr Lutonsky" userId="728cae3114ba06a8" providerId="LiveId" clId="{20AA9F75-3ED7-4F73-A35A-A816D7C7CC55}" dt="2025-06-01T17:53:41.914" v="41" actId="1076"/>
          <ac:spMkLst>
            <pc:docMk/>
            <pc:sldMk cId="61846344" sldId="257"/>
            <ac:spMk id="3" creationId="{02A9390D-C810-D06A-C1EC-47B3B3606BCD}"/>
          </ac:spMkLst>
        </pc:spChg>
      </pc:sldChg>
      <pc:sldChg chg="modSp mod">
        <pc:chgData name="Petr Lutonsky" userId="728cae3114ba06a8" providerId="LiveId" clId="{20AA9F75-3ED7-4F73-A35A-A816D7C7CC55}" dt="2025-06-01T18:49:11.203" v="57" actId="113"/>
        <pc:sldMkLst>
          <pc:docMk/>
          <pc:sldMk cId="3837614428" sldId="258"/>
        </pc:sldMkLst>
        <pc:spChg chg="mod">
          <ac:chgData name="Petr Lutonsky" userId="728cae3114ba06a8" providerId="LiveId" clId="{20AA9F75-3ED7-4F73-A35A-A816D7C7CC55}" dt="2025-06-01T17:16:24.837" v="6" actId="20577"/>
          <ac:spMkLst>
            <pc:docMk/>
            <pc:sldMk cId="3837614428" sldId="258"/>
            <ac:spMk id="2" creationId="{69780AE4-9A4D-95E1-78D1-76453F5204BB}"/>
          </ac:spMkLst>
        </pc:spChg>
        <pc:spChg chg="mod">
          <ac:chgData name="Petr Lutonsky" userId="728cae3114ba06a8" providerId="LiveId" clId="{20AA9F75-3ED7-4F73-A35A-A816D7C7CC55}" dt="2025-06-01T18:49:11.203" v="57" actId="113"/>
          <ac:spMkLst>
            <pc:docMk/>
            <pc:sldMk cId="3837614428" sldId="258"/>
            <ac:spMk id="3" creationId="{615F3809-49DA-3B7A-EF2E-7ED19332E82B}"/>
          </ac:spMkLst>
        </pc:spChg>
      </pc:sldChg>
      <pc:sldChg chg="addSp modSp mod ord setBg">
        <pc:chgData name="Petr Lutonsky" userId="728cae3114ba06a8" providerId="LiveId" clId="{20AA9F75-3ED7-4F73-A35A-A816D7C7CC55}" dt="2025-06-01T18:15:29.551" v="43"/>
        <pc:sldMkLst>
          <pc:docMk/>
          <pc:sldMk cId="3403973510" sldId="259"/>
        </pc:sldMkLst>
        <pc:spChg chg="mod">
          <ac:chgData name="Petr Lutonsky" userId="728cae3114ba06a8" providerId="LiveId" clId="{20AA9F75-3ED7-4F73-A35A-A816D7C7CC55}" dt="2025-06-01T17:43:08.081" v="15" actId="1076"/>
          <ac:spMkLst>
            <pc:docMk/>
            <pc:sldMk cId="3403973510" sldId="259"/>
            <ac:spMk id="2" creationId="{1FC25810-8384-8F0E-7BC8-71A7C911F381}"/>
          </ac:spMkLst>
        </pc:spChg>
        <pc:spChg chg="mod">
          <ac:chgData name="Petr Lutonsky" userId="728cae3114ba06a8" providerId="LiveId" clId="{20AA9F75-3ED7-4F73-A35A-A816D7C7CC55}" dt="2025-06-01T17:43:31.420" v="20" actId="1076"/>
          <ac:spMkLst>
            <pc:docMk/>
            <pc:sldMk cId="3403973510" sldId="259"/>
            <ac:spMk id="3" creationId="{4431E89F-D9EB-82F8-B8BC-B8452EC65D2B}"/>
          </ac:spMkLst>
        </pc:spChg>
        <pc:spChg chg="add">
          <ac:chgData name="Petr Lutonsky" userId="728cae3114ba06a8" providerId="LiveId" clId="{20AA9F75-3ED7-4F73-A35A-A816D7C7CC55}" dt="2025-06-01T17:42:54.997" v="12" actId="26606"/>
          <ac:spMkLst>
            <pc:docMk/>
            <pc:sldMk cId="3403973510" sldId="259"/>
            <ac:spMk id="11" creationId="{04812C46-200A-4DEB-A05E-3ED6C68C2387}"/>
          </ac:spMkLst>
        </pc:spChg>
        <pc:spChg chg="add">
          <ac:chgData name="Petr Lutonsky" userId="728cae3114ba06a8" providerId="LiveId" clId="{20AA9F75-3ED7-4F73-A35A-A816D7C7CC55}" dt="2025-06-01T17:42:54.997" v="12" actId="26606"/>
          <ac:spMkLst>
            <pc:docMk/>
            <pc:sldMk cId="3403973510" sldId="259"/>
            <ac:spMk id="13" creationId="{D1EA859B-E555-4109-94F3-6700E046E008}"/>
          </ac:spMkLst>
        </pc:spChg>
        <pc:picChg chg="add mod ord">
          <ac:chgData name="Petr Lutonsky" userId="728cae3114ba06a8" providerId="LiveId" clId="{20AA9F75-3ED7-4F73-A35A-A816D7C7CC55}" dt="2025-06-01T17:42:54.997" v="12" actId="26606"/>
          <ac:picMkLst>
            <pc:docMk/>
            <pc:sldMk cId="3403973510" sldId="259"/>
            <ac:picMk id="6" creationId="{7DAB63E3-7C0E-D4A6-F125-E6861CE6227A}"/>
          </ac:picMkLst>
        </pc:picChg>
      </pc:sldChg>
      <pc:sldChg chg="modSp mod">
        <pc:chgData name="Petr Lutonsky" userId="728cae3114ba06a8" providerId="LiveId" clId="{20AA9F75-3ED7-4F73-A35A-A816D7C7CC55}" dt="2025-06-01T18:49:53.242" v="60" actId="1076"/>
        <pc:sldMkLst>
          <pc:docMk/>
          <pc:sldMk cId="2306769230" sldId="260"/>
        </pc:sldMkLst>
        <pc:spChg chg="mod">
          <ac:chgData name="Petr Lutonsky" userId="728cae3114ba06a8" providerId="LiveId" clId="{20AA9F75-3ED7-4F73-A35A-A816D7C7CC55}" dt="2025-06-01T18:49:53.242" v="60" actId="1076"/>
          <ac:spMkLst>
            <pc:docMk/>
            <pc:sldMk cId="2306769230" sldId="260"/>
            <ac:spMk id="2" creationId="{54576128-E089-347A-D49C-A8D36E9CFAE3}"/>
          </ac:spMkLst>
        </pc:spChg>
        <pc:spChg chg="mod">
          <ac:chgData name="Petr Lutonsky" userId="728cae3114ba06a8" providerId="LiveId" clId="{20AA9F75-3ED7-4F73-A35A-A816D7C7CC55}" dt="2025-06-01T18:49:47.584" v="59" actId="1076"/>
          <ac:spMkLst>
            <pc:docMk/>
            <pc:sldMk cId="2306769230" sldId="260"/>
            <ac:spMk id="3" creationId="{F77180BD-4BA8-D49F-2296-563FD6EE19EF}"/>
          </ac:spMkLst>
        </pc:spChg>
      </pc:sldChg>
      <pc:sldChg chg="modSp mod">
        <pc:chgData name="Petr Lutonsky" userId="728cae3114ba06a8" providerId="LiveId" clId="{20AA9F75-3ED7-4F73-A35A-A816D7C7CC55}" dt="2025-06-01T18:50:22.781" v="65" actId="1076"/>
        <pc:sldMkLst>
          <pc:docMk/>
          <pc:sldMk cId="267037129" sldId="261"/>
        </pc:sldMkLst>
        <pc:spChg chg="mod">
          <ac:chgData name="Petr Lutonsky" userId="728cae3114ba06a8" providerId="LiveId" clId="{20AA9F75-3ED7-4F73-A35A-A816D7C7CC55}" dt="2025-06-01T18:50:16.812" v="64" actId="1076"/>
          <ac:spMkLst>
            <pc:docMk/>
            <pc:sldMk cId="267037129" sldId="261"/>
            <ac:spMk id="2" creationId="{00BACCC8-FE46-9398-5D97-1D0C7B4B9C25}"/>
          </ac:spMkLst>
        </pc:spChg>
        <pc:spChg chg="mod">
          <ac:chgData name="Petr Lutonsky" userId="728cae3114ba06a8" providerId="LiveId" clId="{20AA9F75-3ED7-4F73-A35A-A816D7C7CC55}" dt="2025-06-01T18:50:22.781" v="65" actId="1076"/>
          <ac:spMkLst>
            <pc:docMk/>
            <pc:sldMk cId="267037129" sldId="261"/>
            <ac:spMk id="5" creationId="{A618C8AC-2F7D-A075-B04B-27071AB70B4B}"/>
          </ac:spMkLst>
        </pc:spChg>
      </pc:sldChg>
      <pc:sldChg chg="addSp delSp modSp new mod setBg">
        <pc:chgData name="Petr Lutonsky" userId="728cae3114ba06a8" providerId="LiveId" clId="{20AA9F75-3ED7-4F73-A35A-A816D7C7CC55}" dt="2025-06-01T18:52:46.569" v="69" actId="1076"/>
        <pc:sldMkLst>
          <pc:docMk/>
          <pc:sldMk cId="4065504504" sldId="283"/>
        </pc:sldMkLst>
        <pc:spChg chg="del">
          <ac:chgData name="Petr Lutonsky" userId="728cae3114ba06a8" providerId="LiveId" clId="{20AA9F75-3ED7-4F73-A35A-A816D7C7CC55}" dt="2025-06-01T18:26:03.954" v="46" actId="478"/>
          <ac:spMkLst>
            <pc:docMk/>
            <pc:sldMk cId="4065504504" sldId="283"/>
            <ac:spMk id="2" creationId="{F97A58F8-0433-E97A-CDEB-1589A597C2B1}"/>
          </ac:spMkLst>
        </pc:spChg>
        <pc:spChg chg="del">
          <ac:chgData name="Petr Lutonsky" userId="728cae3114ba06a8" providerId="LiveId" clId="{20AA9F75-3ED7-4F73-A35A-A816D7C7CC55}" dt="2025-06-01T18:25:58.839" v="45" actId="478"/>
          <ac:spMkLst>
            <pc:docMk/>
            <pc:sldMk cId="4065504504" sldId="283"/>
            <ac:spMk id="3" creationId="{2259C55B-06D5-E0E1-9607-F9D6B78AF939}"/>
          </ac:spMkLst>
        </pc:spChg>
        <pc:spChg chg="add del">
          <ac:chgData name="Petr Lutonsky" userId="728cae3114ba06a8" providerId="LiveId" clId="{20AA9F75-3ED7-4F73-A35A-A816D7C7CC55}" dt="2025-06-01T18:26:25.398" v="53" actId="26606"/>
          <ac:spMkLst>
            <pc:docMk/>
            <pc:sldMk cId="4065504504" sldId="283"/>
            <ac:spMk id="7" creationId="{42A4FC2C-047E-45A5-965D-8E1E3BF09BC6}"/>
          </ac:spMkLst>
        </pc:spChg>
        <pc:spChg chg="add">
          <ac:chgData name="Petr Lutonsky" userId="728cae3114ba06a8" providerId="LiveId" clId="{20AA9F75-3ED7-4F73-A35A-A816D7C7CC55}" dt="2025-06-01T18:26:25.411" v="54" actId="26606"/>
          <ac:spMkLst>
            <pc:docMk/>
            <pc:sldMk cId="4065504504" sldId="283"/>
            <ac:spMk id="9" creationId="{5D9FC6AC-4A12-4825-8ABE-0732B8EF4D16}"/>
          </ac:spMkLst>
        </pc:spChg>
        <pc:spChg chg="add del">
          <ac:chgData name="Petr Lutonsky" userId="728cae3114ba06a8" providerId="LiveId" clId="{20AA9F75-3ED7-4F73-A35A-A816D7C7CC55}" dt="2025-06-01T18:26:20.352" v="49" actId="26606"/>
          <ac:spMkLst>
            <pc:docMk/>
            <pc:sldMk cId="4065504504" sldId="283"/>
            <ac:spMk id="10" creationId="{42A4FC2C-047E-45A5-965D-8E1E3BF09BC6}"/>
          </ac:spMkLst>
        </pc:spChg>
        <pc:picChg chg="add mod">
          <ac:chgData name="Petr Lutonsky" userId="728cae3114ba06a8" providerId="LiveId" clId="{20AA9F75-3ED7-4F73-A35A-A816D7C7CC55}" dt="2025-06-01T18:26:33.695" v="55" actId="14100"/>
          <ac:picMkLst>
            <pc:docMk/>
            <pc:sldMk cId="4065504504" sldId="283"/>
            <ac:picMk id="5" creationId="{AD86051C-CE55-7153-DCF4-F034A2A8FE07}"/>
          </ac:picMkLst>
        </pc:picChg>
        <pc:picChg chg="add mod">
          <ac:chgData name="Petr Lutonsky" userId="728cae3114ba06a8" providerId="LiveId" clId="{20AA9F75-3ED7-4F73-A35A-A816D7C7CC55}" dt="2025-06-01T18:52:46.569" v="69" actId="1076"/>
          <ac:picMkLst>
            <pc:docMk/>
            <pc:sldMk cId="4065504504" sldId="283"/>
            <ac:picMk id="8" creationId="{83A2113F-BCFC-CD90-B069-98D08CB6E6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CFEC6-A0DE-4B1F-B719-DA5512AD69A1}" type="datetimeFigureOut">
              <a:rPr lang="cs-CZ" smtClean="0"/>
              <a:t>01.06.2025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C961-DDD2-4D38-A45B-C91A31ED5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726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1D34E3-C9BF-56E9-3AED-1FB347E42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598413-E0E5-374E-478C-01E253378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2A6AA5-AB1A-1B01-48BF-C490FE9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B51-A196-415B-96DF-141AEB80A7F5}" type="datetimeFigureOut">
              <a:rPr lang="cs-CZ" smtClean="0"/>
              <a:t>01.06.2025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DA560A-FB9D-5814-74E5-2FAE56CD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7F3097-B936-D3C0-5DC0-25EE8D45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8A93-C8A8-4B7F-ADE9-8F8BE7AE75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70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8F7A9-32BB-2109-A376-794EEFD9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225FC3-B472-C547-BC1C-F84AD692C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F6FEFD-AF37-4A84-EE66-C782AC6C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B51-A196-415B-96DF-141AEB80A7F5}" type="datetimeFigureOut">
              <a:rPr lang="cs-CZ" smtClean="0"/>
              <a:t>01.06.2025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6C2306-8A1D-47AF-C4D5-28E212D36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F85CCF-3281-5B57-1774-ADD5AACF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8A93-C8A8-4B7F-ADE9-8F8BE7AE75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3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553D51D-FAAC-9308-6882-DAF3FC217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CF3003-56D5-6E93-CD4A-BD373D5E0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F61B029-914F-6B98-2211-4304B2D9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B51-A196-415B-96DF-141AEB80A7F5}" type="datetimeFigureOut">
              <a:rPr lang="cs-CZ" smtClean="0"/>
              <a:t>01.06.2025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D1779F2-24A6-13F1-0682-4C038845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78506C-7C7A-D0D2-7793-FD340FD2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8A93-C8A8-4B7F-ADE9-8F8BE7AE75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48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982851-3F58-560B-6C6E-B4AD17FF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291FF7-8A46-B5CC-C63A-DE4B8ACF4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EE78F4-A427-84B7-53D8-90E22088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B51-A196-415B-96DF-141AEB80A7F5}" type="datetimeFigureOut">
              <a:rPr lang="cs-CZ" smtClean="0"/>
              <a:t>01.06.2025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6E6B1D-D5A3-6BC1-9DE5-AE8A819C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FAB829-428D-C600-9FEB-460F390A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8A93-C8A8-4B7F-ADE9-8F8BE7AE75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97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03CDDD-B145-59E0-0865-5E4189DD4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FAC26A0-AB58-76F2-C1E6-2C1240BF2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75E50F-B617-149F-9EB3-A3F6304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B51-A196-415B-96DF-141AEB80A7F5}" type="datetimeFigureOut">
              <a:rPr lang="cs-CZ" smtClean="0"/>
              <a:t>01.06.2025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599A38-F3E8-CCC5-16E3-422B22E12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05E25-3677-0FB9-0387-A894B951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8A93-C8A8-4B7F-ADE9-8F8BE7AE75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993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59331-6A22-A8C6-A99C-F0D05C07C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42DFA-6216-A625-0686-CB99F82F7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90A64B2-2D22-AD76-D503-E28BB54E4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724579-D3AB-C64F-855C-8E6D1A7E5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B51-A196-415B-96DF-141AEB80A7F5}" type="datetimeFigureOut">
              <a:rPr lang="cs-CZ" smtClean="0"/>
              <a:t>01.06.2025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4B3893-3896-CA74-8192-B8DE040D8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EBAE0A-B70B-E850-7DDE-EEC4582A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8A93-C8A8-4B7F-ADE9-8F8BE7AE75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90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BDAB2-848C-FF4E-0323-B7692D6FE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5198DAA-7AFE-9E9D-1883-38CC422A8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3B25626-6BA0-8650-2B79-AB4637137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A9052F2-A68F-223A-2E46-D12C77169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15CEBF-D548-FCF8-F71A-9D727A2B9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CAEADE5-9991-AA47-2A2A-A71BAFA45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B51-A196-415B-96DF-141AEB80A7F5}" type="datetimeFigureOut">
              <a:rPr lang="cs-CZ" smtClean="0"/>
              <a:t>01.06.2025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C725A2D-621B-4BE7-2D01-E5BE31A1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B7A1D5C-85D6-FF89-213E-2A898E063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8A93-C8A8-4B7F-ADE9-8F8BE7AE75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42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610EA8-821C-332B-E284-FC28C067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08F9D83-422D-8F8B-F574-85CF5A73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B51-A196-415B-96DF-141AEB80A7F5}" type="datetimeFigureOut">
              <a:rPr lang="cs-CZ" smtClean="0"/>
              <a:t>01.06.2025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43D2C8-7F31-5A33-2B68-837D9DDC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905E80F-3B58-C6D4-6288-8C580EFB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8A93-C8A8-4B7F-ADE9-8F8BE7AE75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3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4123BD-A77F-D5C8-122C-4D7DCFCA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B51-A196-415B-96DF-141AEB80A7F5}" type="datetimeFigureOut">
              <a:rPr lang="cs-CZ" smtClean="0"/>
              <a:t>01.06.2025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01D9059-70C1-8034-20E1-72946153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3F8D57-9D67-B6C9-F274-0E222034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8A93-C8A8-4B7F-ADE9-8F8BE7AE75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04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46D162-F529-61F6-291A-812CCCBC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D7252-7BB8-9969-CEA0-4CB299640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93FD683-4ED9-7356-309E-1C805E08A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3FF861-FEE3-8E74-3712-2CD3CF648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B51-A196-415B-96DF-141AEB80A7F5}" type="datetimeFigureOut">
              <a:rPr lang="cs-CZ" smtClean="0"/>
              <a:t>01.06.2025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CE6941C-1B7B-D9E6-B5EA-79879E14D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C88859-1201-818F-38DB-50EE70E13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8A93-C8A8-4B7F-ADE9-8F8BE7AE75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58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52A09-F5A4-319B-DEE8-2E0441D84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EC0C5A0-F7DA-BC6B-A544-75EB8A168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5753CC-F8AF-DF16-8C2B-797182532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978671-E04F-D375-9AAF-7E988EBE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DAB51-A196-415B-96DF-141AEB80A7F5}" type="datetimeFigureOut">
              <a:rPr lang="cs-CZ" smtClean="0"/>
              <a:t>01.06.2025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2FAB1C-094C-0325-A600-F8406BDF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F55A11-1D03-CD0A-308E-332750C8E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88A93-C8A8-4B7F-ADE9-8F8BE7AE75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0966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0FC604-857D-B135-4307-1AC21B375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22ACAD-2DDC-8156-19EF-190982C18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EF3A11-AC9B-991B-43FA-928DC0CF7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6DAB51-A196-415B-96DF-141AEB80A7F5}" type="datetimeFigureOut">
              <a:rPr lang="cs-CZ" smtClean="0"/>
              <a:t>01.06.2025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18C776-86F7-737D-37B4-B03507004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1F9D43-1C90-E7A6-1D79-84EA859E7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088A93-C8A8-4B7F-ADE9-8F8BE7AE75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06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680F1D3-7650-4307-A001-0163AD37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C3EF90-4188-F31B-AE2E-DE2E9C7395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82" r="1" b="1"/>
          <a:stretch>
            <a:fillRect/>
          </a:stretch>
        </p:blipFill>
        <p:spPr>
          <a:xfrm>
            <a:off x="1695450" y="283941"/>
            <a:ext cx="8801100" cy="5955873"/>
          </a:xfrm>
          <a:custGeom>
            <a:avLst/>
            <a:gdLst/>
            <a:ahLst/>
            <a:cxnLst/>
            <a:rect l="l" t="t" r="r" b="b"/>
            <a:pathLst>
              <a:path w="8678780" h="5873097">
                <a:moveTo>
                  <a:pt x="1379513" y="25"/>
                </a:moveTo>
                <a:cubicBezTo>
                  <a:pt x="1399326" y="458"/>
                  <a:pt x="1419819" y="6516"/>
                  <a:pt x="1438386" y="8439"/>
                </a:cubicBezTo>
                <a:cubicBezTo>
                  <a:pt x="1848256" y="51517"/>
                  <a:pt x="2258124" y="98056"/>
                  <a:pt x="2668443" y="139209"/>
                </a:cubicBezTo>
                <a:cubicBezTo>
                  <a:pt x="3052045" y="177671"/>
                  <a:pt x="3438361" y="186516"/>
                  <a:pt x="3823773" y="206516"/>
                </a:cubicBezTo>
                <a:cubicBezTo>
                  <a:pt x="4290252" y="230748"/>
                  <a:pt x="4755825" y="264980"/>
                  <a:pt x="5219588" y="318825"/>
                </a:cubicBezTo>
                <a:cubicBezTo>
                  <a:pt x="5541595" y="356518"/>
                  <a:pt x="5866772" y="382670"/>
                  <a:pt x="6193307" y="352672"/>
                </a:cubicBezTo>
                <a:cubicBezTo>
                  <a:pt x="6209610" y="351131"/>
                  <a:pt x="6228180" y="346134"/>
                  <a:pt x="6241767" y="351131"/>
                </a:cubicBezTo>
                <a:cubicBezTo>
                  <a:pt x="6400280" y="407287"/>
                  <a:pt x="6573284" y="366901"/>
                  <a:pt x="6737683" y="402287"/>
                </a:cubicBezTo>
                <a:cubicBezTo>
                  <a:pt x="6695564" y="538826"/>
                  <a:pt x="6514862" y="527670"/>
                  <a:pt x="6412962" y="622288"/>
                </a:cubicBezTo>
                <a:cubicBezTo>
                  <a:pt x="6579172" y="659979"/>
                  <a:pt x="6728627" y="698057"/>
                  <a:pt x="6880346" y="726518"/>
                </a:cubicBezTo>
                <a:cubicBezTo>
                  <a:pt x="7041122" y="756519"/>
                  <a:pt x="7177442" y="837673"/>
                  <a:pt x="7334594" y="873826"/>
                </a:cubicBezTo>
                <a:cubicBezTo>
                  <a:pt x="7368112" y="881518"/>
                  <a:pt x="7408419" y="908442"/>
                  <a:pt x="7420192" y="934596"/>
                </a:cubicBezTo>
                <a:cubicBezTo>
                  <a:pt x="7458235" y="1019211"/>
                  <a:pt x="8217735" y="1256521"/>
                  <a:pt x="8128063" y="1331904"/>
                </a:cubicBezTo>
                <a:cubicBezTo>
                  <a:pt x="8090926" y="1363059"/>
                  <a:pt x="8042918" y="1385367"/>
                  <a:pt x="7992648" y="1416136"/>
                </a:cubicBezTo>
                <a:cubicBezTo>
                  <a:pt x="8068283" y="1474214"/>
                  <a:pt x="8153426" y="1499598"/>
                  <a:pt x="8244004" y="1516906"/>
                </a:cubicBezTo>
                <a:cubicBezTo>
                  <a:pt x="8271178" y="1522290"/>
                  <a:pt x="8297900" y="1533059"/>
                  <a:pt x="8300615" y="1559214"/>
                </a:cubicBezTo>
                <a:cubicBezTo>
                  <a:pt x="8303332" y="1586521"/>
                  <a:pt x="8275706" y="1597289"/>
                  <a:pt x="8252610" y="1609983"/>
                </a:cubicBezTo>
                <a:cubicBezTo>
                  <a:pt x="8220454" y="1627674"/>
                  <a:pt x="8189205" y="1643059"/>
                  <a:pt x="8148444" y="1645368"/>
                </a:cubicBezTo>
                <a:cubicBezTo>
                  <a:pt x="8081415" y="1648828"/>
                  <a:pt x="8049262" y="1698059"/>
                  <a:pt x="8010314" y="1734983"/>
                </a:cubicBezTo>
                <a:cubicBezTo>
                  <a:pt x="7988574" y="1755753"/>
                  <a:pt x="7977704" y="1797675"/>
                  <a:pt x="8015746" y="1804984"/>
                </a:cubicBezTo>
                <a:cubicBezTo>
                  <a:pt x="8107232" y="1822675"/>
                  <a:pt x="8099984" y="1873831"/>
                  <a:pt x="8097722" y="1931908"/>
                </a:cubicBezTo>
                <a:cubicBezTo>
                  <a:pt x="8094550" y="2003830"/>
                  <a:pt x="8040654" y="2036908"/>
                  <a:pt x="7974534" y="2064601"/>
                </a:cubicBezTo>
                <a:cubicBezTo>
                  <a:pt x="7951888" y="2074215"/>
                  <a:pt x="7919734" y="2073829"/>
                  <a:pt x="7911128" y="2103831"/>
                </a:cubicBezTo>
                <a:cubicBezTo>
                  <a:pt x="7948266" y="2132293"/>
                  <a:pt x="7993555" y="2109215"/>
                  <a:pt x="8033411" y="2117292"/>
                </a:cubicBezTo>
                <a:cubicBezTo>
                  <a:pt x="8066471" y="2123831"/>
                  <a:pt x="8121271" y="2120370"/>
                  <a:pt x="8075982" y="2172677"/>
                </a:cubicBezTo>
                <a:cubicBezTo>
                  <a:pt x="8062847" y="2187676"/>
                  <a:pt x="8078246" y="2199215"/>
                  <a:pt x="8095004" y="2200369"/>
                </a:cubicBezTo>
                <a:cubicBezTo>
                  <a:pt x="8229060" y="2212293"/>
                  <a:pt x="8167466" y="2318063"/>
                  <a:pt x="8210492" y="2373833"/>
                </a:cubicBezTo>
                <a:cubicBezTo>
                  <a:pt x="8222264" y="2389215"/>
                  <a:pt x="8209584" y="2415754"/>
                  <a:pt x="8191016" y="2422293"/>
                </a:cubicBezTo>
                <a:cubicBezTo>
                  <a:pt x="8072357" y="2465372"/>
                  <a:pt x="8056054" y="2568063"/>
                  <a:pt x="7998536" y="2656525"/>
                </a:cubicBezTo>
                <a:cubicBezTo>
                  <a:pt x="8061036" y="2691525"/>
                  <a:pt x="8135764" y="2699217"/>
                  <a:pt x="8203244" y="2721909"/>
                </a:cubicBezTo>
                <a:cubicBezTo>
                  <a:pt x="8273442" y="2745756"/>
                  <a:pt x="8273442" y="2763447"/>
                  <a:pt x="8215472" y="2832678"/>
                </a:cubicBezTo>
                <a:cubicBezTo>
                  <a:pt x="8366284" y="2847680"/>
                  <a:pt x="8366284" y="2847680"/>
                  <a:pt x="8319638" y="2956526"/>
                </a:cubicBezTo>
                <a:cubicBezTo>
                  <a:pt x="8445996" y="2966525"/>
                  <a:pt x="8529327" y="3018064"/>
                  <a:pt x="8548800" y="3130757"/>
                </a:cubicBezTo>
                <a:cubicBezTo>
                  <a:pt x="8558311" y="3185372"/>
                  <a:pt x="8615377" y="3211141"/>
                  <a:pt x="8678780" y="3247679"/>
                </a:cubicBezTo>
                <a:cubicBezTo>
                  <a:pt x="8599978" y="3283066"/>
                  <a:pt x="8546537" y="3356911"/>
                  <a:pt x="8454599" y="3278833"/>
                </a:cubicBezTo>
                <a:cubicBezTo>
                  <a:pt x="8421087" y="3250373"/>
                  <a:pt x="8424254" y="3286526"/>
                  <a:pt x="8419728" y="3296911"/>
                </a:cubicBezTo>
                <a:cubicBezTo>
                  <a:pt x="8408859" y="3322295"/>
                  <a:pt x="8431501" y="3339218"/>
                  <a:pt x="8446448" y="3358448"/>
                </a:cubicBezTo>
                <a:cubicBezTo>
                  <a:pt x="8460939" y="3377681"/>
                  <a:pt x="8478149" y="3398064"/>
                  <a:pt x="8482226" y="3419605"/>
                </a:cubicBezTo>
                <a:cubicBezTo>
                  <a:pt x="8484942" y="3434604"/>
                  <a:pt x="8471809" y="3456526"/>
                  <a:pt x="8457318" y="3467682"/>
                </a:cubicBezTo>
                <a:cubicBezTo>
                  <a:pt x="8381232" y="3526527"/>
                  <a:pt x="8426520" y="3658836"/>
                  <a:pt x="8282501" y="3675759"/>
                </a:cubicBezTo>
                <a:cubicBezTo>
                  <a:pt x="8217735" y="3683450"/>
                  <a:pt x="8186486" y="3731913"/>
                  <a:pt x="8138932" y="3758451"/>
                </a:cubicBezTo>
                <a:cubicBezTo>
                  <a:pt x="7973628" y="3851144"/>
                  <a:pt x="7863120" y="3970376"/>
                  <a:pt x="7811946" y="4134221"/>
                </a:cubicBezTo>
                <a:cubicBezTo>
                  <a:pt x="7797906" y="4179605"/>
                  <a:pt x="7744010" y="4216145"/>
                  <a:pt x="7709139" y="4256145"/>
                </a:cubicBezTo>
                <a:cubicBezTo>
                  <a:pt x="7725896" y="4285376"/>
                  <a:pt x="7817379" y="4222298"/>
                  <a:pt x="7785224" y="4299221"/>
                </a:cubicBezTo>
                <a:cubicBezTo>
                  <a:pt x="7760768" y="4356915"/>
                  <a:pt x="7698269" y="4392684"/>
                  <a:pt x="7639392" y="4426916"/>
                </a:cubicBezTo>
                <a:cubicBezTo>
                  <a:pt x="7572364" y="4465762"/>
                  <a:pt x="7498091" y="4496914"/>
                  <a:pt x="7467746" y="4568838"/>
                </a:cubicBezTo>
                <a:cubicBezTo>
                  <a:pt x="7461405" y="4584223"/>
                  <a:pt x="7441025" y="4600376"/>
                  <a:pt x="7422910" y="4606531"/>
                </a:cubicBezTo>
                <a:cubicBezTo>
                  <a:pt x="6478176" y="5872304"/>
                  <a:pt x="4152572" y="5880765"/>
                  <a:pt x="3884462" y="5871919"/>
                </a:cubicBezTo>
                <a:cubicBezTo>
                  <a:pt x="3559738" y="5860765"/>
                  <a:pt x="3252674" y="5782688"/>
                  <a:pt x="2951503" y="5685381"/>
                </a:cubicBezTo>
                <a:cubicBezTo>
                  <a:pt x="2824239" y="5644226"/>
                  <a:pt x="2706035" y="5585765"/>
                  <a:pt x="2582393" y="5540381"/>
                </a:cubicBezTo>
                <a:cubicBezTo>
                  <a:pt x="2411654" y="5477686"/>
                  <a:pt x="2279862" y="5358071"/>
                  <a:pt x="2109575" y="5307686"/>
                </a:cubicBezTo>
                <a:cubicBezTo>
                  <a:pt x="1934305" y="5255763"/>
                  <a:pt x="1784398" y="5160762"/>
                  <a:pt x="1604145" y="5120379"/>
                </a:cubicBezTo>
                <a:cubicBezTo>
                  <a:pt x="1509040" y="5098840"/>
                  <a:pt x="1417102" y="5059994"/>
                  <a:pt x="1432046" y="4948840"/>
                </a:cubicBezTo>
                <a:cubicBezTo>
                  <a:pt x="1436123" y="4917301"/>
                  <a:pt x="1411214" y="4891532"/>
                  <a:pt x="1371813" y="4900763"/>
                </a:cubicBezTo>
                <a:cubicBezTo>
                  <a:pt x="1296633" y="4918071"/>
                  <a:pt x="1262665" y="4872300"/>
                  <a:pt x="1220998" y="4838069"/>
                </a:cubicBezTo>
                <a:cubicBezTo>
                  <a:pt x="1146725" y="4777302"/>
                  <a:pt x="1076074" y="4712685"/>
                  <a:pt x="957869" y="4702684"/>
                </a:cubicBezTo>
                <a:cubicBezTo>
                  <a:pt x="980512" y="4654991"/>
                  <a:pt x="1019009" y="4661916"/>
                  <a:pt x="1054336" y="4671915"/>
                </a:cubicBezTo>
                <a:cubicBezTo>
                  <a:pt x="1147177" y="4698070"/>
                  <a:pt x="1239115" y="4727684"/>
                  <a:pt x="1331957" y="4753839"/>
                </a:cubicBezTo>
                <a:cubicBezTo>
                  <a:pt x="1392645" y="4770763"/>
                  <a:pt x="1452881" y="4794609"/>
                  <a:pt x="1533949" y="4775761"/>
                </a:cubicBezTo>
                <a:cubicBezTo>
                  <a:pt x="1464202" y="4679607"/>
                  <a:pt x="1345545" y="4662300"/>
                  <a:pt x="1249533" y="4632685"/>
                </a:cubicBezTo>
                <a:cubicBezTo>
                  <a:pt x="1129515" y="4595378"/>
                  <a:pt x="1058865" y="4524991"/>
                  <a:pt x="974172" y="4446530"/>
                </a:cubicBezTo>
                <a:cubicBezTo>
                  <a:pt x="1062487" y="4427683"/>
                  <a:pt x="1117287" y="4485377"/>
                  <a:pt x="1186579" y="4482299"/>
                </a:cubicBezTo>
                <a:cubicBezTo>
                  <a:pt x="1190203" y="4472300"/>
                  <a:pt x="1196544" y="4457684"/>
                  <a:pt x="1195637" y="4457299"/>
                </a:cubicBezTo>
                <a:cubicBezTo>
                  <a:pt x="1082415" y="4414222"/>
                  <a:pt x="1029426" y="4333453"/>
                  <a:pt x="1011761" y="4235759"/>
                </a:cubicBezTo>
                <a:cubicBezTo>
                  <a:pt x="1002706" y="4185376"/>
                  <a:pt x="961492" y="4169607"/>
                  <a:pt x="920731" y="4146528"/>
                </a:cubicBezTo>
                <a:cubicBezTo>
                  <a:pt x="778522" y="4064606"/>
                  <a:pt x="628163" y="3990375"/>
                  <a:pt x="511316" y="3877683"/>
                </a:cubicBezTo>
                <a:cubicBezTo>
                  <a:pt x="646279" y="3892682"/>
                  <a:pt x="754521" y="3966143"/>
                  <a:pt x="899898" y="3997682"/>
                </a:cubicBezTo>
                <a:cubicBezTo>
                  <a:pt x="784411" y="3873836"/>
                  <a:pt x="634956" y="3811144"/>
                  <a:pt x="498636" y="3736143"/>
                </a:cubicBezTo>
                <a:cubicBezTo>
                  <a:pt x="436588" y="3701912"/>
                  <a:pt x="379073" y="3658065"/>
                  <a:pt x="303890" y="3639604"/>
                </a:cubicBezTo>
                <a:cubicBezTo>
                  <a:pt x="277170" y="3633065"/>
                  <a:pt x="233240" y="3619219"/>
                  <a:pt x="254527" y="3582680"/>
                </a:cubicBezTo>
                <a:cubicBezTo>
                  <a:pt x="272641" y="3552297"/>
                  <a:pt x="308419" y="3561526"/>
                  <a:pt x="341028" y="3570373"/>
                </a:cubicBezTo>
                <a:cubicBezTo>
                  <a:pt x="419378" y="3592297"/>
                  <a:pt x="500446" y="3592682"/>
                  <a:pt x="606424" y="3592297"/>
                </a:cubicBezTo>
                <a:cubicBezTo>
                  <a:pt x="517657" y="3491912"/>
                  <a:pt x="355067" y="3521913"/>
                  <a:pt x="278984" y="3416526"/>
                </a:cubicBezTo>
                <a:cubicBezTo>
                  <a:pt x="374088" y="3398064"/>
                  <a:pt x="447458" y="3436142"/>
                  <a:pt x="524452" y="3443448"/>
                </a:cubicBezTo>
                <a:cubicBezTo>
                  <a:pt x="594195" y="3449987"/>
                  <a:pt x="611405" y="3432296"/>
                  <a:pt x="595102" y="3374218"/>
                </a:cubicBezTo>
                <a:cubicBezTo>
                  <a:pt x="569741" y="3283833"/>
                  <a:pt x="607782" y="3237678"/>
                  <a:pt x="709231" y="3262295"/>
                </a:cubicBezTo>
                <a:cubicBezTo>
                  <a:pt x="803432" y="3285372"/>
                  <a:pt x="813394" y="3251526"/>
                  <a:pt x="788033" y="3199987"/>
                </a:cubicBezTo>
                <a:cubicBezTo>
                  <a:pt x="751802" y="3124988"/>
                  <a:pt x="793015" y="3066910"/>
                  <a:pt x="821094" y="3003833"/>
                </a:cubicBezTo>
                <a:cubicBezTo>
                  <a:pt x="864120" y="2907680"/>
                  <a:pt x="846003" y="2860755"/>
                  <a:pt x="753161" y="2789218"/>
                </a:cubicBezTo>
                <a:cubicBezTo>
                  <a:pt x="701080" y="2749216"/>
                  <a:pt x="644921" y="2715371"/>
                  <a:pt x="569285" y="2680756"/>
                </a:cubicBezTo>
                <a:cubicBezTo>
                  <a:pt x="743651" y="2661909"/>
                  <a:pt x="560683" y="2598448"/>
                  <a:pt x="622275" y="2558832"/>
                </a:cubicBezTo>
                <a:cubicBezTo>
                  <a:pt x="745462" y="2542678"/>
                  <a:pt x="846003" y="2668833"/>
                  <a:pt x="1013576" y="2632679"/>
                </a:cubicBezTo>
                <a:cubicBezTo>
                  <a:pt x="806602" y="2523446"/>
                  <a:pt x="577892" y="2487677"/>
                  <a:pt x="427984" y="2342293"/>
                </a:cubicBezTo>
                <a:cubicBezTo>
                  <a:pt x="462405" y="2309216"/>
                  <a:pt x="496823" y="2339985"/>
                  <a:pt x="526263" y="2327678"/>
                </a:cubicBezTo>
                <a:cubicBezTo>
                  <a:pt x="525356" y="2319985"/>
                  <a:pt x="527622" y="2308446"/>
                  <a:pt x="522186" y="2304986"/>
                </a:cubicBezTo>
                <a:cubicBezTo>
                  <a:pt x="410323" y="2225754"/>
                  <a:pt x="408509" y="2223831"/>
                  <a:pt x="528526" y="2165368"/>
                </a:cubicBezTo>
                <a:cubicBezTo>
                  <a:pt x="570645" y="2144984"/>
                  <a:pt x="567023" y="2126906"/>
                  <a:pt x="544832" y="2101138"/>
                </a:cubicBezTo>
                <a:cubicBezTo>
                  <a:pt x="528978" y="2083061"/>
                  <a:pt x="509957" y="2066906"/>
                  <a:pt x="519016" y="2027291"/>
                </a:cubicBezTo>
                <a:cubicBezTo>
                  <a:pt x="584685" y="2078062"/>
                  <a:pt x="902162" y="2061522"/>
                  <a:pt x="958321" y="2056137"/>
                </a:cubicBezTo>
                <a:cubicBezTo>
                  <a:pt x="1021272" y="2050369"/>
                  <a:pt x="1083319" y="2025753"/>
                  <a:pt x="1149440" y="2039214"/>
                </a:cubicBezTo>
                <a:cubicBezTo>
                  <a:pt x="1202430" y="2049985"/>
                  <a:pt x="1447897" y="2154215"/>
                  <a:pt x="1482772" y="2034599"/>
                </a:cubicBezTo>
                <a:cubicBezTo>
                  <a:pt x="1484583" y="2028831"/>
                  <a:pt x="1583765" y="2042293"/>
                  <a:pt x="1637208" y="2048831"/>
                </a:cubicBezTo>
                <a:cubicBezTo>
                  <a:pt x="1684309" y="2054216"/>
                  <a:pt x="1737297" y="2078062"/>
                  <a:pt x="1768999" y="2030369"/>
                </a:cubicBezTo>
                <a:cubicBezTo>
                  <a:pt x="1787568" y="2002293"/>
                  <a:pt x="1711030" y="1948062"/>
                  <a:pt x="1642642" y="1943445"/>
                </a:cubicBezTo>
                <a:cubicBezTo>
                  <a:pt x="1583312" y="1939214"/>
                  <a:pt x="1521266" y="1933060"/>
                  <a:pt x="1464655" y="1944599"/>
                </a:cubicBezTo>
                <a:cubicBezTo>
                  <a:pt x="1394911" y="1958446"/>
                  <a:pt x="1357322" y="1936138"/>
                  <a:pt x="1337846" y="1888061"/>
                </a:cubicBezTo>
                <a:cubicBezTo>
                  <a:pt x="1316106" y="1834985"/>
                  <a:pt x="1274439" y="1810368"/>
                  <a:pt x="1216924" y="1785752"/>
                </a:cubicBezTo>
                <a:cubicBezTo>
                  <a:pt x="1077431" y="1726138"/>
                  <a:pt x="943377" y="1657291"/>
                  <a:pt x="790299" y="1622676"/>
                </a:cubicBezTo>
                <a:cubicBezTo>
                  <a:pt x="759953" y="1615751"/>
                  <a:pt x="726441" y="1606521"/>
                  <a:pt x="712401" y="1560751"/>
                </a:cubicBezTo>
                <a:cubicBezTo>
                  <a:pt x="1126798" y="1629213"/>
                  <a:pt x="1504511" y="1807676"/>
                  <a:pt x="1932039" y="1797291"/>
                </a:cubicBezTo>
                <a:cubicBezTo>
                  <a:pt x="1815195" y="1740752"/>
                  <a:pt x="1679780" y="1737675"/>
                  <a:pt x="1555234" y="1698059"/>
                </a:cubicBezTo>
                <a:cubicBezTo>
                  <a:pt x="1643549" y="1668444"/>
                  <a:pt x="1726428" y="1699213"/>
                  <a:pt x="1810212" y="1716137"/>
                </a:cubicBezTo>
                <a:cubicBezTo>
                  <a:pt x="1880410" y="1729982"/>
                  <a:pt x="1943817" y="1732290"/>
                  <a:pt x="1951515" y="1649598"/>
                </a:cubicBezTo>
                <a:cubicBezTo>
                  <a:pt x="1948798" y="1644214"/>
                  <a:pt x="1949249" y="1637291"/>
                  <a:pt x="1949704" y="1630753"/>
                </a:cubicBezTo>
                <a:cubicBezTo>
                  <a:pt x="1926152" y="1596522"/>
                  <a:pt x="1889468" y="1578830"/>
                  <a:pt x="1845990" y="1568828"/>
                </a:cubicBezTo>
                <a:cubicBezTo>
                  <a:pt x="1819722" y="1562674"/>
                  <a:pt x="1784851" y="1553443"/>
                  <a:pt x="1785302" y="1528829"/>
                </a:cubicBezTo>
                <a:cubicBezTo>
                  <a:pt x="1786662" y="1437674"/>
                  <a:pt x="1702878" y="1411136"/>
                  <a:pt x="1619092" y="1384597"/>
                </a:cubicBezTo>
                <a:cubicBezTo>
                  <a:pt x="1665740" y="1339213"/>
                  <a:pt x="1702423" y="1372674"/>
                  <a:pt x="1737750" y="1369214"/>
                </a:cubicBezTo>
                <a:cubicBezTo>
                  <a:pt x="1760848" y="1366906"/>
                  <a:pt x="1781679" y="1362675"/>
                  <a:pt x="1781679" y="1339213"/>
                </a:cubicBezTo>
                <a:cubicBezTo>
                  <a:pt x="1782132" y="1319597"/>
                  <a:pt x="1771262" y="1297288"/>
                  <a:pt x="1748620" y="1296905"/>
                </a:cubicBezTo>
                <a:cubicBezTo>
                  <a:pt x="1606863" y="1293442"/>
                  <a:pt x="1528513" y="1167288"/>
                  <a:pt x="1381324" y="1166904"/>
                </a:cubicBezTo>
                <a:cubicBezTo>
                  <a:pt x="1293462" y="1166904"/>
                  <a:pt x="1427065" y="1095751"/>
                  <a:pt x="1352792" y="1066135"/>
                </a:cubicBezTo>
                <a:cubicBezTo>
                  <a:pt x="1336486" y="1059596"/>
                  <a:pt x="1395363" y="1049597"/>
                  <a:pt x="1421631" y="1051135"/>
                </a:cubicBezTo>
                <a:cubicBezTo>
                  <a:pt x="1447445" y="1052673"/>
                  <a:pt x="1470543" y="1071519"/>
                  <a:pt x="1501793" y="1058058"/>
                </a:cubicBezTo>
                <a:cubicBezTo>
                  <a:pt x="1519003" y="1009981"/>
                  <a:pt x="1474621" y="992289"/>
                  <a:pt x="1437935" y="978826"/>
                </a:cubicBezTo>
                <a:cubicBezTo>
                  <a:pt x="1353244" y="947673"/>
                  <a:pt x="1270817" y="909981"/>
                  <a:pt x="1177975" y="898826"/>
                </a:cubicBezTo>
                <a:cubicBezTo>
                  <a:pt x="1144915" y="894980"/>
                  <a:pt x="1225528" y="843440"/>
                  <a:pt x="1241378" y="825366"/>
                </a:cubicBezTo>
                <a:cubicBezTo>
                  <a:pt x="867743" y="635366"/>
                  <a:pt x="418474" y="644980"/>
                  <a:pt x="0" y="491517"/>
                </a:cubicBezTo>
                <a:cubicBezTo>
                  <a:pt x="92391" y="461518"/>
                  <a:pt x="160326" y="483440"/>
                  <a:pt x="223277" y="488057"/>
                </a:cubicBezTo>
                <a:cubicBezTo>
                  <a:pt x="380429" y="499594"/>
                  <a:pt x="535773" y="523440"/>
                  <a:pt x="692473" y="537671"/>
                </a:cubicBezTo>
                <a:cubicBezTo>
                  <a:pt x="769465" y="544594"/>
                  <a:pt x="841022" y="570749"/>
                  <a:pt x="927071" y="529211"/>
                </a:cubicBezTo>
                <a:cubicBezTo>
                  <a:pt x="984589" y="501518"/>
                  <a:pt x="1076527" y="531517"/>
                  <a:pt x="1147177" y="556134"/>
                </a:cubicBezTo>
                <a:cubicBezTo>
                  <a:pt x="1205600" y="576517"/>
                  <a:pt x="1261306" y="581901"/>
                  <a:pt x="1338752" y="556134"/>
                </a:cubicBezTo>
                <a:cubicBezTo>
                  <a:pt x="1268554" y="540364"/>
                  <a:pt x="1214658" y="526519"/>
                  <a:pt x="1159406" y="516901"/>
                </a:cubicBezTo>
                <a:cubicBezTo>
                  <a:pt x="1115475" y="509211"/>
                  <a:pt x="1220094" y="478056"/>
                  <a:pt x="1273535" y="481902"/>
                </a:cubicBezTo>
                <a:cubicBezTo>
                  <a:pt x="1348263" y="487287"/>
                  <a:pt x="1306144" y="467287"/>
                  <a:pt x="1293462" y="439595"/>
                </a:cubicBezTo>
                <a:cubicBezTo>
                  <a:pt x="1279875" y="409979"/>
                  <a:pt x="1320183" y="400749"/>
                  <a:pt x="1345545" y="406900"/>
                </a:cubicBezTo>
                <a:cubicBezTo>
                  <a:pt x="1442916" y="431133"/>
                  <a:pt x="1539834" y="388441"/>
                  <a:pt x="1640379" y="423057"/>
                </a:cubicBezTo>
                <a:cubicBezTo>
                  <a:pt x="1615015" y="337670"/>
                  <a:pt x="1560215" y="300363"/>
                  <a:pt x="1445634" y="288439"/>
                </a:cubicBezTo>
                <a:cubicBezTo>
                  <a:pt x="1402608" y="283826"/>
                  <a:pt x="1357773" y="290748"/>
                  <a:pt x="1320636" y="266131"/>
                </a:cubicBezTo>
                <a:cubicBezTo>
                  <a:pt x="1299349" y="251902"/>
                  <a:pt x="1275346" y="234978"/>
                  <a:pt x="1292104" y="208824"/>
                </a:cubicBezTo>
                <a:cubicBezTo>
                  <a:pt x="1303877" y="190363"/>
                  <a:pt x="1329242" y="190363"/>
                  <a:pt x="1350074" y="196517"/>
                </a:cubicBezTo>
                <a:cubicBezTo>
                  <a:pt x="1443371" y="223826"/>
                  <a:pt x="1540741" y="233825"/>
                  <a:pt x="1638113" y="243826"/>
                </a:cubicBezTo>
                <a:cubicBezTo>
                  <a:pt x="1653059" y="245364"/>
                  <a:pt x="1669814" y="250365"/>
                  <a:pt x="1686573" y="224977"/>
                </a:cubicBezTo>
                <a:cubicBezTo>
                  <a:pt x="1504511" y="183824"/>
                  <a:pt x="1331505" y="125362"/>
                  <a:pt x="1144459" y="102670"/>
                </a:cubicBezTo>
                <a:cubicBezTo>
                  <a:pt x="1147177" y="91900"/>
                  <a:pt x="1149896" y="81131"/>
                  <a:pt x="1152614" y="70362"/>
                </a:cubicBezTo>
                <a:cubicBezTo>
                  <a:pt x="1298896" y="85746"/>
                  <a:pt x="1445182" y="101131"/>
                  <a:pt x="1629961" y="120363"/>
                </a:cubicBezTo>
                <a:cubicBezTo>
                  <a:pt x="1516284" y="59207"/>
                  <a:pt x="1408951" y="79594"/>
                  <a:pt x="1324712" y="25362"/>
                </a:cubicBezTo>
                <a:cubicBezTo>
                  <a:pt x="1340563" y="4786"/>
                  <a:pt x="1359698" y="-407"/>
                  <a:pt x="1379513" y="2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920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>
            <a:extLst>
              <a:ext uri="{FF2B5EF4-FFF2-40B4-BE49-F238E27FC236}">
                <a16:creationId xmlns:a16="http://schemas.microsoft.com/office/drawing/2014/main" id="{AFB68552-FDA4-0189-6AC1-D0ADCECF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70"/>
            <a:ext cx="12277618" cy="6880117"/>
          </a:xfrm>
          <a:prstGeom prst="rect">
            <a:avLst/>
          </a:prstGeom>
        </p:spPr>
      </p:pic>
      <p:pic>
        <p:nvPicPr>
          <p:cNvPr id="5" name="Zástupný obsah 4" descr="Obsah obrázku Barevnost, Grafika, kruh, grafický design&#10;&#10;Obsah vygenerovaný umělou inteligencí může být nesprávný.">
            <a:extLst>
              <a:ext uri="{FF2B5EF4-FFF2-40B4-BE49-F238E27FC236}">
                <a16:creationId xmlns:a16="http://schemas.microsoft.com/office/drawing/2014/main" id="{DEC1B83D-82EE-5457-C8D3-131665E6D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39" y="3388610"/>
            <a:ext cx="3197851" cy="3197851"/>
          </a:xfrm>
          <a:prstGeom prst="rect">
            <a:avLst/>
          </a:prstGeom>
        </p:spPr>
      </p:pic>
      <p:pic>
        <p:nvPicPr>
          <p:cNvPr id="7" name="Obrázek 6" descr="Obsah obrázku symbol, log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0AE8ECE1-8AFF-39B5-AE12-D695657AB8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36" y="3799541"/>
            <a:ext cx="2624662" cy="2624662"/>
          </a:xfrm>
          <a:prstGeom prst="rect">
            <a:avLst/>
          </a:prstGeom>
        </p:spPr>
      </p:pic>
      <p:pic>
        <p:nvPicPr>
          <p:cNvPr id="9" name="Obrázek 8" descr="Obsah obrázku Grafika, Karmín, symbol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6BC2E590-8CB1-19E2-A712-A33CC398BB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06" y="0"/>
            <a:ext cx="5327270" cy="2996589"/>
          </a:xfrm>
          <a:prstGeom prst="rect">
            <a:avLst/>
          </a:prstGeom>
        </p:spPr>
      </p:pic>
      <p:pic>
        <p:nvPicPr>
          <p:cNvPr id="11" name="Obrázek 10" descr="Obsah obrázku klipart, Grafika, kreslené, design&#10;&#10;Obsah vygenerovaný umělou inteligencí může být nesprávný.">
            <a:extLst>
              <a:ext uri="{FF2B5EF4-FFF2-40B4-BE49-F238E27FC236}">
                <a16:creationId xmlns:a16="http://schemas.microsoft.com/office/drawing/2014/main" id="{64F70802-99CA-C383-3983-98C6E5F774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838" y="3429000"/>
            <a:ext cx="3599967" cy="2024981"/>
          </a:xfrm>
          <a:prstGeom prst="rect">
            <a:avLst/>
          </a:prstGeom>
        </p:spPr>
      </p:pic>
      <p:pic>
        <p:nvPicPr>
          <p:cNvPr id="15" name="Obrázek 14" descr="Obsah obrázku Grafika, Písmo, grafický design, symbol&#10;&#10;Obsah vygenerovaný umělou inteligencí může být nesprávný.">
            <a:extLst>
              <a:ext uri="{FF2B5EF4-FFF2-40B4-BE49-F238E27FC236}">
                <a16:creationId xmlns:a16="http://schemas.microsoft.com/office/drawing/2014/main" id="{ED5044D8-AC23-E698-4625-B9C88F810C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966" y="292834"/>
            <a:ext cx="1888697" cy="2643992"/>
          </a:xfrm>
          <a:prstGeom prst="rect">
            <a:avLst/>
          </a:prstGeom>
        </p:spPr>
      </p:pic>
      <p:pic>
        <p:nvPicPr>
          <p:cNvPr id="13" name="Obrázek 12" descr="Obsah obrázku Písmo, Grafika, grafický design, symbol&#10;&#10;Obsah vygenerovaný umělou inteligencí může být nesprávný.">
            <a:extLst>
              <a:ext uri="{FF2B5EF4-FFF2-40B4-BE49-F238E27FC236}">
                <a16:creationId xmlns:a16="http://schemas.microsoft.com/office/drawing/2014/main" id="{476C75C7-836D-7718-4752-59CB46F62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82" y="1325978"/>
            <a:ext cx="3079971" cy="1732482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9ACBD9B3-4464-A09D-6429-F3FA4A8202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1568" y="0"/>
            <a:ext cx="1400432" cy="10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3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cedule, noc, text, ulice&#10;&#10;Obsah vygenerovaný umělou inteligencí může být nesprávný.">
            <a:extLst>
              <a:ext uri="{FF2B5EF4-FFF2-40B4-BE49-F238E27FC236}">
                <a16:creationId xmlns:a16="http://schemas.microsoft.com/office/drawing/2014/main" id="{BB70196E-4E78-9E29-C981-EAE791720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1" b="4325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8EABDD1-CF40-40AB-A301-0D5A1B21C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568" y="0"/>
            <a:ext cx="1400432" cy="10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8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07E562-BE14-A6BE-AEE7-12D87A380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Zástupný obsah 6" descr="Obsah obrázku snímek obrazovky, světlo&#10;&#10;Obsah vygenerovaný umělou inteligencí může být nesprávný.">
            <a:extLst>
              <a:ext uri="{FF2B5EF4-FFF2-40B4-BE49-F238E27FC236}">
                <a16:creationId xmlns:a16="http://schemas.microsoft.com/office/drawing/2014/main" id="{4E024442-DCC9-7455-CB69-546628611E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314" b="1405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Obrázek 5" descr="Obsah obrázku Písmo, snímek obrazovky, Grafika, text&#10;&#10;Obsah vygenerovaný umělou inteligencí může být nesprávný.">
            <a:extLst>
              <a:ext uri="{FF2B5EF4-FFF2-40B4-BE49-F238E27FC236}">
                <a16:creationId xmlns:a16="http://schemas.microsoft.com/office/drawing/2014/main" id="{E2E60F94-A569-3002-10AE-B3CD598F3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568" y="0"/>
            <a:ext cx="1400432" cy="10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9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7247FC-7E0A-7FED-DCC3-5C7362376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B6D9CF1-1087-69E7-6ACC-62DD325D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6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16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F5DF3A1-621B-01E8-EB67-D11ACC7393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75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BACCC8-FE46-9398-5D97-1D0C7B4B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08356"/>
            <a:ext cx="4973782" cy="18999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ptos Black" panose="020B0004020202020204" pitchFamily="34" charset="0"/>
              </a:rPr>
              <a:t>ETICKÝ KODEX ADT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618C8AC-2F7D-A075-B04B-27071AB70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99" y="703697"/>
            <a:ext cx="3822189" cy="5302239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1200"/>
              </a:spcBef>
              <a:buFont typeface="+mj-lt"/>
              <a:buAutoNum type="arabicPeriod"/>
            </a:pP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Profesionalita</a:t>
            </a:r>
            <a:br>
              <a:rPr lang="cs-CZ" sz="1400" b="1" dirty="0">
                <a:latin typeface="Avenir Next LT Pro Demi" panose="020B0704020202020204" pitchFamily="34" charset="-18"/>
                <a:ea typeface="Arial" panose="020B0604020202020204" pitchFamily="34" charset="0"/>
              </a:rPr>
            </a:b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Členové vytvářejí obsah na vysoké technické a obsahové úrovni, dodržují standardy slušné komunikace a pečují o svůj profesní rozvoj.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Respekt a inkluze</a:t>
            </a:r>
            <a:br>
              <a:rPr lang="cs-CZ" sz="1400" b="1" dirty="0">
                <a:latin typeface="Avenir Next LT Pro Demi" panose="020B0704020202020204" pitchFamily="34" charset="-18"/>
                <a:ea typeface="Arial" panose="020B0604020202020204" pitchFamily="34" charset="0"/>
              </a:rPr>
            </a:b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Obsah členů podporuje respekt, diverzitu a inkluzi, vyhýbá se šíření nenávisti, diskriminace či osobních útoků.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Transparentnost</a:t>
            </a:r>
            <a:br>
              <a:rPr lang="cs-CZ" sz="1400" b="1" dirty="0">
                <a:latin typeface="Avenir Next LT Pro Demi" panose="020B0704020202020204" pitchFamily="34" charset="-18"/>
                <a:ea typeface="Arial" panose="020B0604020202020204" pitchFamily="34" charset="0"/>
              </a:rPr>
            </a:b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Členové jasně označují sponzorovaný obsah, dodržují zákony o reklamě a respektují práva posluchačů na pravdivé informace.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Ochrana autorských práv</a:t>
            </a:r>
            <a:br>
              <a:rPr lang="cs-CZ" sz="1400" b="1" dirty="0">
                <a:latin typeface="Avenir Next LT Pro Demi" panose="020B0704020202020204" pitchFamily="34" charset="-18"/>
                <a:ea typeface="Arial" panose="020B0604020202020204" pitchFamily="34" charset="0"/>
              </a:rPr>
            </a:b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Členové respektují autorská práva a vždy uvádějí zdroje použitého obsahu.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Zodpovědnost za obsah</a:t>
            </a:r>
            <a:br>
              <a:rPr lang="cs-CZ" sz="1400" b="1" dirty="0">
                <a:latin typeface="Avenir Next LT Pro Demi" panose="020B0704020202020204" pitchFamily="34" charset="-18"/>
                <a:ea typeface="Arial" panose="020B0604020202020204" pitchFamily="34" charset="0"/>
              </a:rPr>
            </a:b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Členové nesdílejí dezinformace, hoaxy nebo obsah, který by mohl poškodit společnost nebo jednotlivce.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Podpora komunity</a:t>
            </a:r>
            <a:br>
              <a:rPr lang="cs-CZ" sz="1400" b="1" dirty="0">
                <a:latin typeface="Avenir Next LT Pro Demi" panose="020B0704020202020204" pitchFamily="34" charset="-18"/>
                <a:ea typeface="Arial" panose="020B0604020202020204" pitchFamily="34" charset="0"/>
              </a:rPr>
            </a:b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Členové spolupracují na rozvoji </a:t>
            </a:r>
            <a:r>
              <a:rPr lang="cs-CZ" sz="1400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podcastové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scény, podporují ostatní tvůrce a přispívají ke zlepšení prostředí pro </a:t>
            </a:r>
            <a:r>
              <a:rPr lang="cs-CZ" sz="1400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podcasty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1400" dirty="0">
              <a:latin typeface="Avenir Next LT Pro Demi" panose="020B0704020202020204" pitchFamily="34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123435-0421-33DF-A9F8-898EFC1C4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568" y="0"/>
            <a:ext cx="1400432" cy="10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576128-E089-347A-D49C-A8D36E9CF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95149"/>
            <a:ext cx="5869594" cy="185962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ptos Black" panose="020B0004020202020204" pitchFamily="34" charset="0"/>
              </a:rPr>
              <a:t>CÍLE ADT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7180BD-4BA8-D49F-2296-563FD6EE1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70" y="669324"/>
            <a:ext cx="6715500" cy="5519351"/>
          </a:xfrm>
        </p:spPr>
        <p:txBody>
          <a:bodyPr>
            <a:noAutofit/>
          </a:bodyPr>
          <a:lstStyle/>
          <a:p>
            <a:pPr marL="342900" lvl="0" indent="-342900">
              <a:buClr>
                <a:srgbClr val="212121"/>
              </a:buClr>
              <a:buSzPts val="1200"/>
              <a:buFont typeface="+mj-lt"/>
              <a:buAutoNum type="arabicPeriod"/>
            </a:pP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Ochrana práv </a:t>
            </a:r>
            <a:r>
              <a:rPr lang="cs-CZ" sz="1400" b="1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podcasterů</a:t>
            </a: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: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Hájit právní zájmy </a:t>
            </a:r>
            <a:r>
              <a:rPr lang="cs-CZ" sz="1400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podcasterů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v otázkách autorských práv, licencí, ochrany osobních údajů a dalších právních záležitostech souvisejících s produkcí a distribucí </a:t>
            </a:r>
            <a:r>
              <a:rPr lang="cs-CZ" sz="1400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podcastů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.</a:t>
            </a:r>
          </a:p>
          <a:p>
            <a:pPr marL="342900" lvl="0" indent="-342900">
              <a:buClr>
                <a:srgbClr val="212121"/>
              </a:buClr>
              <a:buSzPts val="1200"/>
              <a:buFont typeface="+mj-lt"/>
              <a:buAutoNum type="arabicPeriod"/>
            </a:pP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Podpora profesního rozvoje: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Organizovat školení, workshopy a semináře zaměřené na zlepšení dovedností </a:t>
            </a:r>
            <a:r>
              <a:rPr lang="cs-CZ" sz="1400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podcasterů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v oblastech jako je produkce, zvuková kvalita, </a:t>
            </a:r>
            <a:r>
              <a:rPr lang="cs-CZ" sz="1400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storytelling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, marketing a monetizace.</a:t>
            </a:r>
          </a:p>
          <a:p>
            <a:pPr marL="342900" lvl="0" indent="-342900">
              <a:buClr>
                <a:srgbClr val="212121"/>
              </a:buClr>
              <a:buSzPts val="1200"/>
              <a:buFont typeface="+mj-lt"/>
              <a:buAutoNum type="arabicPeriod"/>
            </a:pP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Podpora kvalitní tvorby: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Podporovat a propagovat kvalitní, originální a etické </a:t>
            </a:r>
            <a:r>
              <a:rPr lang="cs-CZ" sz="1400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podcasty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, které přinášejí hodnotu a inspiraci posluchačům. Spolek bude motivovat k dodržování profesionálních standardů a odpovědného přístupu k tvorbě obsahu.</a:t>
            </a:r>
          </a:p>
          <a:p>
            <a:pPr marL="342900" lvl="0" indent="-342900">
              <a:buClr>
                <a:srgbClr val="212121"/>
              </a:buClr>
              <a:buSzPts val="1200"/>
              <a:buFont typeface="+mj-lt"/>
              <a:buAutoNum type="arabicPeriod"/>
            </a:pP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Vytváření komunity: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Budovat a posilovat komunitu </a:t>
            </a:r>
            <a:r>
              <a:rPr lang="cs-CZ" sz="1400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podcasterů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v ČR, usnadňovat výměnu zkušeností a vzájemnou podporu mezi jednotlivými tvůrci. Nabízet platformu pro networking a spolupráci.</a:t>
            </a:r>
          </a:p>
          <a:p>
            <a:pPr marL="342900" lvl="0" indent="-342900">
              <a:buClr>
                <a:srgbClr val="212121"/>
              </a:buClr>
              <a:buSzPts val="1200"/>
              <a:buFont typeface="+mj-lt"/>
              <a:buAutoNum type="arabicPeriod"/>
            </a:pP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Advokacie a lobbing: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Zastupovat zájmy </a:t>
            </a:r>
            <a:r>
              <a:rPr lang="cs-CZ" sz="1400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podcasterů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při jednáních s veřejnými institucemi, mediálními organizacemi a dalšími relevantními subjekty, a to v otázkách regulace, financování a dalšího rozvoje </a:t>
            </a:r>
            <a:r>
              <a:rPr lang="cs-CZ" sz="1400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podcastového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průmyslu.</a:t>
            </a:r>
          </a:p>
          <a:p>
            <a:pPr marL="342900" lvl="0" indent="-342900">
              <a:buClr>
                <a:srgbClr val="212121"/>
              </a:buClr>
              <a:buSzPts val="1200"/>
              <a:buFont typeface="+mj-lt"/>
              <a:buAutoNum type="arabicPeriod"/>
            </a:pP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Podpora diverzity a inkluze: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Usilovat o rozmanitost v </a:t>
            </a:r>
            <a:r>
              <a:rPr lang="cs-CZ" sz="1400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podcastové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tvorbě a podpořit hlasování menšinových skupin, což zahrnuje podporu rozmanitých témat, žánrů a tvůrců.</a:t>
            </a:r>
          </a:p>
          <a:p>
            <a:pPr marL="342900" lvl="0" indent="-342900">
              <a:buClr>
                <a:srgbClr val="212121"/>
              </a:buClr>
              <a:buSzPts val="1200"/>
              <a:buFont typeface="+mj-lt"/>
              <a:buAutoNum type="arabicPeriod"/>
            </a:pP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Monetizace a udržitelnost: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Podporovat </a:t>
            </a:r>
            <a:r>
              <a:rPr lang="cs-CZ" sz="1400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podcastery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v hledání udržitelných modelů monetizace jejich tvorby, jako jsou reklamy, sponzoring, crowdfunding, předplatné a další nástroje, které umožní </a:t>
            </a:r>
            <a:r>
              <a:rPr lang="cs-CZ" sz="1400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podcasterům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zajištění finanční stability.</a:t>
            </a:r>
          </a:p>
          <a:p>
            <a:pPr marL="342900" lvl="0" indent="-342900">
              <a:buClr>
                <a:srgbClr val="212121"/>
              </a:buClr>
              <a:buSzPts val="1200"/>
              <a:buFont typeface="+mj-lt"/>
              <a:buAutoNum type="arabicPeriod"/>
            </a:pPr>
            <a:r>
              <a:rPr lang="cs-CZ" sz="1400" b="1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Vytváření profesionálních standardů: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 Spolek bude usilovat o definování a šíření etických a profesionálních standardů v oblasti </a:t>
            </a:r>
            <a:r>
              <a:rPr lang="cs-CZ" sz="1400" u="none" strike="noStrike" dirty="0" err="1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podcastingu</a:t>
            </a:r>
            <a:r>
              <a:rPr lang="cs-CZ" sz="1400" u="none" strike="noStrike" dirty="0">
                <a:effectLst/>
                <a:latin typeface="Avenir Next LT Pro Demi" panose="020B0704020202020204" pitchFamily="34" charset="-18"/>
                <a:ea typeface="Arial" panose="020B0604020202020204" pitchFamily="34" charset="0"/>
              </a:rPr>
              <a:t>, včetně transparentnosti, odpovědnosti a kvalitního obsahu.</a:t>
            </a:r>
          </a:p>
          <a:p>
            <a:pPr marL="0" indent="0">
              <a:buNone/>
            </a:pPr>
            <a:endParaRPr lang="cs-CZ" sz="1400" dirty="0">
              <a:latin typeface="Avenir Next LT Pro Demi" panose="020B0704020202020204" pitchFamily="34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4FC83B1-A067-3932-A568-96A14174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37" r="21264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D978E6C-16A2-8098-2FFF-94EFB972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568" y="0"/>
            <a:ext cx="1400432" cy="10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69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6ED98E-4B0D-4D78-0C88-EEE6E73ACE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3" b="15178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12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Grafika, grafický design, Elektricky modrá, Písmo&#10;&#10;Obsah vygenerovaný umělou inteligencí může být nesprávný.">
            <a:extLst>
              <a:ext uri="{FF2B5EF4-FFF2-40B4-BE49-F238E27FC236}">
                <a16:creationId xmlns:a16="http://schemas.microsoft.com/office/drawing/2014/main" id="{AB9190D0-1296-D68A-F3E4-229ADED82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012" b="186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4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AB63E3-7C0E-D4A6-F125-E6861CE622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119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FC25810-8384-8F0E-7BC8-71A7C911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50" y="0"/>
            <a:ext cx="3822189" cy="1899912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ptos Black" panose="020B0004020202020204" pitchFamily="34" charset="0"/>
              </a:rPr>
              <a:t>TV</a:t>
            </a:r>
            <a:r>
              <a:rPr lang="en-GB" sz="4000" dirty="0">
                <a:latin typeface="Aptos Black" panose="020B0004020202020204" pitchFamily="34" charset="0"/>
              </a:rPr>
              <a:t>’</a:t>
            </a:r>
            <a:r>
              <a:rPr lang="cs-CZ" sz="4000" dirty="0">
                <a:latin typeface="Aptos Black" panose="020B0004020202020204" pitchFamily="34" charset="0"/>
              </a:rPr>
              <a:t>s not </a:t>
            </a:r>
            <a:r>
              <a:rPr lang="cs-CZ" sz="4000" dirty="0" err="1">
                <a:latin typeface="Aptos Black" panose="020B0004020202020204" pitchFamily="34" charset="0"/>
              </a:rPr>
              <a:t>dead</a:t>
            </a:r>
            <a:r>
              <a:rPr lang="cs-CZ" sz="4000" dirty="0">
                <a:latin typeface="Aptos Black" panose="020B0004020202020204" pitchFamily="34" charset="0"/>
              </a:rPr>
              <a:t>!!!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31E89F-D9EB-82F8-B8BC-B8452EC65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40" y="1776622"/>
            <a:ext cx="5861660" cy="4173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latin typeface="Avenir Next LT Pro Demi" panose="020B0704020202020204" pitchFamily="34" charset="-18"/>
              </a:rPr>
              <a:t>Podle ATO </a:t>
            </a:r>
            <a:r>
              <a:rPr lang="cs-CZ" sz="2000" dirty="0" err="1">
                <a:latin typeface="Avenir Next LT Pro Demi" panose="020B0704020202020204" pitchFamily="34" charset="-18"/>
              </a:rPr>
              <a:t>Continuous</a:t>
            </a:r>
            <a:r>
              <a:rPr lang="cs-CZ" sz="2000" dirty="0">
                <a:latin typeface="Avenir Next LT Pro Demi" panose="020B0704020202020204" pitchFamily="34" charset="-18"/>
              </a:rPr>
              <a:t> </a:t>
            </a:r>
            <a:r>
              <a:rPr lang="cs-CZ" sz="2000" dirty="0" err="1">
                <a:latin typeface="Avenir Next LT Pro Demi" panose="020B0704020202020204" pitchFamily="34" charset="-18"/>
              </a:rPr>
              <a:t>Survey</a:t>
            </a:r>
            <a:r>
              <a:rPr lang="cs-CZ" sz="2000" dirty="0">
                <a:latin typeface="Avenir Next LT Pro Demi" panose="020B0704020202020204" pitchFamily="34" charset="-18"/>
              </a:rPr>
              <a:t> z roku 2024 sleduje televizní pořady 92 % českých domácností, což při populaci přibližně 10,6 milionu lidí (odhad pro rok 2025) odpovídá zhruba 9,75 milionu lidí. Tento údaj zahrnuje sledování na tradičních televizích, kde 87,4 % domácností vlastní funkční televizor s anténou, a také 4,2 % domácností, které sledují pořady na počítačích, tabletech nebo mobilech. IPTV a kabelová televize jsou nejpoužívanějšími způsoby příjmu signálu (46 %), následované terestrickým (41 %) a satelitním příjmem (13 %).</a:t>
            </a:r>
          </a:p>
          <a:p>
            <a:pPr marL="0" indent="0">
              <a:buNone/>
            </a:pPr>
            <a:endParaRPr lang="cs-CZ" sz="2000" dirty="0">
              <a:latin typeface="Avenir Next LT Pro Demi" panose="020B0704020202020204" pitchFamily="34" charset="-18"/>
            </a:endParaRPr>
          </a:p>
          <a:p>
            <a:pPr marL="0" indent="0">
              <a:buNone/>
            </a:pPr>
            <a:r>
              <a:rPr lang="cs-CZ" sz="2000" dirty="0">
                <a:latin typeface="Avenir Next LT Pro Demi" panose="020B0704020202020204" pitchFamily="34" charset="-18"/>
              </a:rPr>
              <a:t>Odhad: Přibližně 9,5 až 9,8 milionu lidí v Česku sleduje televizi, ať už přes tradiční TV nebo digitální zařízení.</a:t>
            </a:r>
          </a:p>
          <a:p>
            <a:pPr marL="0" indent="0">
              <a:buNone/>
            </a:pPr>
            <a:endParaRPr lang="cs-CZ" sz="2000" dirty="0">
              <a:latin typeface="Avenir Next LT Pro Demi" panose="020B0704020202020204" pitchFamily="34" charset="-18"/>
            </a:endParaRPr>
          </a:p>
          <a:p>
            <a:pPr marL="0" indent="0">
              <a:buNone/>
            </a:pPr>
            <a:endParaRPr lang="cs-CZ" sz="2000" dirty="0">
              <a:latin typeface="Avenir Next LT Pro Demi" panose="020B0704020202020204" pitchFamily="34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97680D9-1B98-30BD-B200-A0E5AD52E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1568" y="0"/>
            <a:ext cx="1400432" cy="10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73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BA8E3C-85AA-BA84-B6EC-6CF8DE533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94" y="0"/>
            <a:ext cx="10515600" cy="1325563"/>
          </a:xfrm>
        </p:spPr>
        <p:txBody>
          <a:bodyPr/>
          <a:lstStyle/>
          <a:p>
            <a:r>
              <a:rPr lang="cs-CZ" dirty="0">
                <a:latin typeface="Aptos Black" panose="020B0004020202020204" pitchFamily="34" charset="0"/>
              </a:rPr>
              <a:t>TV a </a:t>
            </a:r>
            <a:r>
              <a:rPr lang="cs-CZ" dirty="0" err="1">
                <a:latin typeface="Aptos Black" panose="020B0004020202020204" pitchFamily="34" charset="0"/>
              </a:rPr>
              <a:t>radio</a:t>
            </a:r>
            <a:r>
              <a:rPr lang="cs-CZ" dirty="0">
                <a:latin typeface="Aptos Black" panose="020B0004020202020204" pitchFamily="34" charset="0"/>
              </a:rPr>
              <a:t> vs. ONLINE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9390D-C810-D06A-C1EC-47B3B3606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70" y="1250947"/>
            <a:ext cx="11279659" cy="47765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latin typeface="Avenir Next LT Pro Demi" panose="020B0704020202020204" pitchFamily="34" charset="-18"/>
              </a:rPr>
              <a:t>Televize je nejsilnější médium: Podle Asociace televizních organizací (ATO) se průměrná doba strávená sledováním televize v České republice stabilně drží na 3,5 hodinách denně. V mimořádných situacích, jako byly povodně, se sledovanost zvýšila až na 4,5 hodiny denně. Projekt PCEM (</a:t>
            </a:r>
            <a:r>
              <a:rPr lang="cs-CZ" sz="2000" dirty="0" err="1">
                <a:latin typeface="Avenir Next LT Pro Demi" panose="020B0704020202020204" pitchFamily="34" charset="-18"/>
              </a:rPr>
              <a:t>crossplatformní</a:t>
            </a:r>
            <a:r>
              <a:rPr lang="cs-CZ" sz="2000" dirty="0">
                <a:latin typeface="Avenir Next LT Pro Demi" panose="020B0704020202020204" pitchFamily="34" charset="-18"/>
              </a:rPr>
              <a:t> elektronické měření sledovanosti a konzumace obsahu) sleduje sledovanost TV od roku 1997 a zahrnuje i sledovanost videoobsahu na platformách </a:t>
            </a:r>
            <a:r>
              <a:rPr lang="cs-CZ" sz="2000" dirty="0" err="1">
                <a:latin typeface="Avenir Next LT Pro Demi" panose="020B0704020202020204" pitchFamily="34" charset="-18"/>
              </a:rPr>
              <a:t>HbbTV</a:t>
            </a:r>
            <a:r>
              <a:rPr lang="cs-CZ" sz="2000" dirty="0">
                <a:latin typeface="Avenir Next LT Pro Demi" panose="020B0704020202020204" pitchFamily="34" charset="-18"/>
              </a:rPr>
              <a:t> a Smart TV. (listopad 2024)</a:t>
            </a:r>
          </a:p>
          <a:p>
            <a:pPr marL="0" indent="0">
              <a:buNone/>
            </a:pPr>
            <a:endParaRPr lang="cs-CZ" sz="2000" dirty="0">
              <a:latin typeface="Avenir Next LT Pro Demi" panose="020B0704020202020204" pitchFamily="34" charset="-18"/>
            </a:endParaRPr>
          </a:p>
          <a:p>
            <a:pPr marL="0" indent="0">
              <a:buNone/>
            </a:pPr>
            <a:r>
              <a:rPr lang="cs-CZ" sz="2000" dirty="0">
                <a:latin typeface="Avenir Next LT Pro Demi" panose="020B0704020202020204" pitchFamily="34" charset="-18"/>
              </a:rPr>
              <a:t>V České republice poslouchá rádio podle nejnovějších dostupných dat z </a:t>
            </a:r>
            <a:r>
              <a:rPr lang="cs-CZ" sz="2000" dirty="0" err="1">
                <a:latin typeface="Avenir Next LT Pro Demi" panose="020B0704020202020204" pitchFamily="34" charset="-18"/>
              </a:rPr>
              <a:t>Radioprojektu</a:t>
            </a:r>
            <a:r>
              <a:rPr lang="cs-CZ" sz="2000" dirty="0">
                <a:latin typeface="Avenir Next LT Pro Demi" panose="020B0704020202020204" pitchFamily="34" charset="-18"/>
              </a:rPr>
              <a:t> (4. čtvrtletí 2024 a 1. čtvrtletí 2025) denně přibližně 55,6 % populace ve věku 12–84 let, což odpovídá zhruba 5,7 milionu lidí při populaci kolem 10,9 milionu obyvatel.</a:t>
            </a:r>
          </a:p>
          <a:p>
            <a:pPr marL="0" indent="0">
              <a:buNone/>
            </a:pPr>
            <a:endParaRPr lang="cs-CZ" sz="2000" dirty="0">
              <a:latin typeface="Avenir Next LT Pro Demi" panose="020B0704020202020204" pitchFamily="34" charset="-18"/>
            </a:endParaRPr>
          </a:p>
          <a:p>
            <a:pPr marL="0" indent="0">
              <a:buNone/>
            </a:pPr>
            <a:r>
              <a:rPr lang="cs-CZ" sz="2000" dirty="0">
                <a:latin typeface="Avenir Next LT Pro Demi" panose="020B0704020202020204" pitchFamily="34" charset="-18"/>
              </a:rPr>
              <a:t>Čtyři hodiny denně na mobilu: Podle studie týmu odborníků z Masarykovy univerzity tráví adolescenti ve věku 13 až 17 let v průměru 4 hodiny a 11 minut denně používáním svých chytrých telefonů. Nejvíce času tráví na sociálních sítích (průměrně 74 minut denně), přičemž nejpoužívanějšími aplikacemi jsou Instagram (39 minut denně) a </a:t>
            </a:r>
            <a:r>
              <a:rPr lang="cs-CZ" sz="2000" dirty="0" err="1">
                <a:latin typeface="Avenir Next LT Pro Demi" panose="020B0704020202020204" pitchFamily="34" charset="-18"/>
              </a:rPr>
              <a:t>TikTok</a:t>
            </a:r>
            <a:r>
              <a:rPr lang="cs-CZ" sz="2000" dirty="0">
                <a:latin typeface="Avenir Next LT Pro Demi" panose="020B0704020202020204" pitchFamily="34" charset="-18"/>
              </a:rPr>
              <a:t> (23 minut denně). Téměř hodinu denně (59 minut) tráví se zábavními aplikacemi, jako je YouTube (42 minut denně), Netflix (3 minuty denně) a Spotify (2 minuty denně). (červen 2023)</a:t>
            </a:r>
          </a:p>
          <a:p>
            <a:pPr marL="0" indent="0">
              <a:buNone/>
            </a:pPr>
            <a:endParaRPr lang="cs-CZ" sz="2000" dirty="0">
              <a:latin typeface="Avenir Next LT Pro Demi" panose="020B0704020202020204" pitchFamily="34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721785-259E-60CB-9B01-AD900E9B5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568" y="0"/>
            <a:ext cx="1400432" cy="10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A3E34-344E-6496-63E5-5E781DD74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2B8176-6F73-B9B3-0A31-E70C44019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středověký kazatel">
            <a:extLst>
              <a:ext uri="{FF2B5EF4-FFF2-40B4-BE49-F238E27FC236}">
                <a16:creationId xmlns:a16="http://schemas.microsoft.com/office/drawing/2014/main" id="{8130B5D5-5BB5-82C7-C06C-EE6645CDC6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635" b="20126"/>
          <a:stretch>
            <a:fillRect/>
          </a:stretch>
        </p:blipFill>
        <p:spPr>
          <a:xfrm>
            <a:off x="-17994" y="1930"/>
            <a:ext cx="5958203" cy="3350869"/>
          </a:xfrm>
          <a:prstGeom prst="rect">
            <a:avLst/>
          </a:prstGeom>
        </p:spPr>
      </p:pic>
      <p:pic>
        <p:nvPicPr>
          <p:cNvPr id="5" name="Zástupný obsah 3" descr="Otevřít knihu">
            <a:extLst>
              <a:ext uri="{FF2B5EF4-FFF2-40B4-BE49-F238E27FC236}">
                <a16:creationId xmlns:a16="http://schemas.microsoft.com/office/drawing/2014/main" id="{FC8660A3-2359-10B2-0FC6-5F1107B87D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746"/>
          <a:stretch>
            <a:fillRect/>
          </a:stretch>
        </p:blipFill>
        <p:spPr>
          <a:xfrm>
            <a:off x="5937405" y="-1"/>
            <a:ext cx="6254595" cy="3517557"/>
          </a:xfrm>
          <a:prstGeom prst="rect">
            <a:avLst/>
          </a:prstGeom>
        </p:spPr>
      </p:pic>
      <p:pic>
        <p:nvPicPr>
          <p:cNvPr id="6" name="Zástupný obsah 3" descr="Vintage boombox osvětlený neonovým světlem z 80. / 90. let">
            <a:extLst>
              <a:ext uri="{FF2B5EF4-FFF2-40B4-BE49-F238E27FC236}">
                <a16:creationId xmlns:a16="http://schemas.microsoft.com/office/drawing/2014/main" id="{880913BF-71A4-96AF-A765-1271E85EB9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955" b="4791"/>
          <a:stretch>
            <a:fillRect/>
          </a:stretch>
        </p:blipFill>
        <p:spPr>
          <a:xfrm>
            <a:off x="-17994" y="3270422"/>
            <a:ext cx="6379098" cy="3587578"/>
          </a:xfrm>
          <a:prstGeom prst="rect">
            <a:avLst/>
          </a:prstGeom>
        </p:spPr>
      </p:pic>
      <p:pic>
        <p:nvPicPr>
          <p:cNvPr id="7" name="Zástupný obsah 3" descr="Vintage televizory na policích">
            <a:extLst>
              <a:ext uri="{FF2B5EF4-FFF2-40B4-BE49-F238E27FC236}">
                <a16:creationId xmlns:a16="http://schemas.microsoft.com/office/drawing/2014/main" id="{FF0A405F-E6A2-3B8A-E850-B0B341399A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585" b="4161"/>
          <a:stretch>
            <a:fillRect/>
          </a:stretch>
        </p:blipFill>
        <p:spPr>
          <a:xfrm>
            <a:off x="5812901" y="3270422"/>
            <a:ext cx="6379098" cy="358757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6B835E4-A023-B8E0-A1BC-037259CD79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1568" y="0"/>
            <a:ext cx="1400432" cy="10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8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14F5BD-D7ED-1B05-DD3B-3F3D1A2A0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C510809-828F-0123-3068-F6EBDAABD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 descr="Obsah obrázku Písmo, Grafika, grafický design, symbol&#10;&#10;Obsah vygenerovaný umělou inteligencí může být nesprávný.">
            <a:extLst>
              <a:ext uri="{FF2B5EF4-FFF2-40B4-BE49-F238E27FC236}">
                <a16:creationId xmlns:a16="http://schemas.microsoft.com/office/drawing/2014/main" id="{AF5C1F8F-1270-0615-9994-88967BA17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2" y="764138"/>
            <a:ext cx="1047722" cy="589343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CBA1A9B4-B746-9B13-E4B1-4EB67EDD0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988E3BE-0555-78E5-2A2C-3B52573B1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B2C0312F-4295-7523-7A89-336E37D76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5916" y="1477941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D93878-DB0F-07A5-BDA2-92F6258A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41" y="2856071"/>
            <a:ext cx="2340073" cy="1911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7F41A770-9664-7B6F-5292-E97DB2C37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0520" y="2798992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78B266-EF7B-885E-FB1E-2F7C35316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5769" y="673132"/>
            <a:ext cx="1980472" cy="21646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Obrázek 14" descr="Obsah obrázku Grafika, Písmo, grafický design, symbol&#10;&#10;Obsah vygenerovaný umělou inteligencí může být nesprávný.">
            <a:extLst>
              <a:ext uri="{FF2B5EF4-FFF2-40B4-BE49-F238E27FC236}">
                <a16:creationId xmlns:a16="http://schemas.microsoft.com/office/drawing/2014/main" id="{6008E6A4-5F8F-38B3-0FC6-F2A26350F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812" y="838606"/>
            <a:ext cx="1318385" cy="1845611"/>
          </a:xfrm>
          <a:prstGeom prst="rect">
            <a:avLst/>
          </a:prstGeom>
        </p:spPr>
      </p:pic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EE84BA36-2BA3-BBF2-BF63-DFC57A65C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8642224" y="795153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Barevnost, Grafika, kruh, grafický design&#10;&#10;Obsah vygenerovaný umělou inteligencí může být nesprávný.">
            <a:extLst>
              <a:ext uri="{FF2B5EF4-FFF2-40B4-BE49-F238E27FC236}">
                <a16:creationId xmlns:a16="http://schemas.microsoft.com/office/drawing/2014/main" id="{F4E7ADCA-4806-A937-A770-E0EC24ACE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" y="3037579"/>
            <a:ext cx="1554016" cy="1554016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B2FB8BD-C466-1308-6B97-A84B7F0A9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516" y="2850674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D22583D9-C164-04D7-66E4-1C59B5CAE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64669" y="3250084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49F971-505C-DA55-62F0-C41FE2DFD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111" y="1485831"/>
            <a:ext cx="2537199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 descr="Obsah obrázku klipart, Grafika, kreslené, design&#10;&#10;Obsah vygenerovaný umělou inteligencí může být nesprávný.">
            <a:extLst>
              <a:ext uri="{FF2B5EF4-FFF2-40B4-BE49-F238E27FC236}">
                <a16:creationId xmlns:a16="http://schemas.microsoft.com/office/drawing/2014/main" id="{AF8D26CA-3322-FEFF-2A3A-93956AFAC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490" y="1639389"/>
            <a:ext cx="1857473" cy="1044829"/>
          </a:xfrm>
          <a:prstGeom prst="rect">
            <a:avLst/>
          </a:prstGeom>
        </p:spPr>
      </p:pic>
      <p:pic>
        <p:nvPicPr>
          <p:cNvPr id="9" name="Obrázek 8" descr="Obsah obrázku Grafika, Karmín, symbol, snímek obrazovky&#10;&#10;Obsah vygenerovaný umělou inteligencí může být nesprávný.">
            <a:extLst>
              <a:ext uri="{FF2B5EF4-FFF2-40B4-BE49-F238E27FC236}">
                <a16:creationId xmlns:a16="http://schemas.microsoft.com/office/drawing/2014/main" id="{49457CA9-3D77-04ED-9ABF-E237C2212E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34" y="3126693"/>
            <a:ext cx="2396155" cy="1347837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7662A9CD-A28E-1ED9-55C1-BD8BB1CE5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605" y="2069831"/>
            <a:ext cx="2789854" cy="2636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symbol, logo, Písmo&#10;&#10;Obsah vygenerovaný umělou inteligencí může být nesprávný.">
            <a:extLst>
              <a:ext uri="{FF2B5EF4-FFF2-40B4-BE49-F238E27FC236}">
                <a16:creationId xmlns:a16="http://schemas.microsoft.com/office/drawing/2014/main" id="{2F545408-3E57-3759-EE98-700908D559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28" y="2265082"/>
            <a:ext cx="2288408" cy="2288408"/>
          </a:xfrm>
          <a:prstGeom prst="rect">
            <a:avLst/>
          </a:prstGeom>
        </p:spPr>
      </p:pic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3E78EA66-047E-6FD5-570B-37FFF27A3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rgbClr val="7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237947A-FA59-0BA5-5E41-5ED122A5C2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83" y="281667"/>
            <a:ext cx="11225233" cy="6294665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648FC1AE-D203-F607-36D8-4A6C62B1D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91568" y="0"/>
            <a:ext cx="1400432" cy="10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22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780AE4-9A4D-95E1-78D1-76453F52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ptos Black" panose="020B0004020202020204" pitchFamily="34" charset="0"/>
              </a:rPr>
              <a:t>Kolik lidí sleduje YouTube?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F3809-49DA-3B7A-EF2E-7ED19332E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dirty="0">
                <a:latin typeface="Avenir Next LT Pro Demi" panose="020B0704020202020204" pitchFamily="34" charset="-18"/>
              </a:rPr>
              <a:t>Podle analýzy </a:t>
            </a:r>
            <a:r>
              <a:rPr lang="cs-CZ" sz="2000" dirty="0" err="1">
                <a:latin typeface="Avenir Next LT Pro Demi" panose="020B0704020202020204" pitchFamily="34" charset="-18"/>
              </a:rPr>
              <a:t>Ami</a:t>
            </a:r>
            <a:r>
              <a:rPr lang="cs-CZ" sz="2000" dirty="0">
                <a:latin typeface="Avenir Next LT Pro Demi" panose="020B0704020202020204" pitchFamily="34" charset="-18"/>
              </a:rPr>
              <a:t> Digital Index z roku 2023 navštěvovalo YouTube pravidelně 89 % domácích uživatelů internetu. Vzhledem k tomu, že v Česku je přibližně 8,7 milionu uživatelů internetu (odhad na základě 80,7 % populace nad 16 let, tedy cca 7 milionů v roce 2019 a růstu populace), lze odhadovat, že YouTube pravidelně využívá kolem 7,7 milionu lidí.</a:t>
            </a:r>
          </a:p>
          <a:p>
            <a:pPr marL="0" indent="0">
              <a:buNone/>
            </a:pPr>
            <a:br>
              <a:rPr lang="cs-CZ" sz="2000" dirty="0">
                <a:latin typeface="Avenir Next LT Pro Demi" panose="020B0704020202020204" pitchFamily="34" charset="-18"/>
              </a:rPr>
            </a:br>
            <a:r>
              <a:rPr lang="cs-CZ" sz="2000" dirty="0">
                <a:latin typeface="Avenir Next LT Pro Demi" panose="020B0704020202020204" pitchFamily="34" charset="-18"/>
              </a:rPr>
              <a:t>Další zdroj, </a:t>
            </a:r>
            <a:r>
              <a:rPr lang="cs-CZ" sz="2000" dirty="0" err="1">
                <a:latin typeface="Avenir Next LT Pro Demi" panose="020B0704020202020204" pitchFamily="34" charset="-18"/>
              </a:rPr>
              <a:t>Datareportal</a:t>
            </a:r>
            <a:r>
              <a:rPr lang="cs-CZ" sz="2000" dirty="0">
                <a:latin typeface="Avenir Next LT Pro Demi" panose="020B0704020202020204" pitchFamily="34" charset="-18"/>
              </a:rPr>
              <a:t> z roku 2023, uvádí, že YouTube má v Česku reklamní zásah 8,07 milionu uživatelů, což odpovídá přibližně 76,9 % populace. To by mohlo naznačovat, že podobný počet lidí má na platformě alespoň základní profil (například Google účet pro přihlášení). Nicméně ne všichni tito uživatelé nutně aktivně vytvářejí obsah nebo mají plnohodnotný „kanál“.</a:t>
            </a:r>
          </a:p>
          <a:p>
            <a:pPr marL="0" indent="0">
              <a:buNone/>
            </a:pPr>
            <a:endParaRPr lang="cs-CZ" sz="2000" dirty="0">
              <a:latin typeface="Avenir Next LT Pro Demi" panose="020B0704020202020204" pitchFamily="34" charset="-18"/>
            </a:endParaRPr>
          </a:p>
          <a:p>
            <a:pPr marL="0" indent="0">
              <a:buNone/>
            </a:pPr>
            <a:r>
              <a:rPr lang="cs-CZ" sz="4400" dirty="0">
                <a:latin typeface="Avenir Next LT Pro Demi" panose="020B0704020202020204" pitchFamily="34" charset="-18"/>
              </a:rPr>
              <a:t>YouTube u nás začínal v roce 2008. Kde bude za dalších 15 let?</a:t>
            </a:r>
          </a:p>
          <a:p>
            <a:pPr marL="0" indent="0">
              <a:buNone/>
            </a:pPr>
            <a:endParaRPr lang="cs-CZ" sz="2000" dirty="0">
              <a:latin typeface="Avenir Next LT Pro Demi" panose="020B0704020202020204" pitchFamily="34" charset="-18"/>
            </a:endParaRPr>
          </a:p>
          <a:p>
            <a:pPr marL="0" indent="0">
              <a:buNone/>
            </a:pPr>
            <a:endParaRPr lang="cs-CZ" sz="2000" dirty="0">
              <a:latin typeface="Avenir Next LT Pro Demi" panose="020B0704020202020204" pitchFamily="34" charset="-18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49D87A1-FBEA-A7B1-742C-B3F588CC5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568" y="0"/>
            <a:ext cx="1400432" cy="10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14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79F78-FC52-3947-FF4F-C06B7F4E5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9AF55B-BD54-C7B0-9E24-C1C9E21E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794" y="1410730"/>
            <a:ext cx="10515600" cy="4961882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000000"/>
                </a:solidFill>
                <a:effectLst/>
                <a:latin typeface="Avenir Next LT Pro Demi" panose="020B0704020202020204" pitchFamily="34" charset="-18"/>
              </a:rPr>
              <a:t>Každou minutu se na YouTube nahraje přes 500 hodin obsahu!</a:t>
            </a:r>
          </a:p>
          <a:p>
            <a:endParaRPr lang="cs-CZ" sz="4800" b="1" dirty="0">
              <a:solidFill>
                <a:srgbClr val="000000"/>
              </a:solidFill>
              <a:effectLst/>
              <a:latin typeface="Avenir Next LT Pro Demi" panose="020B0704020202020204" pitchFamily="34" charset="-18"/>
            </a:endParaRPr>
          </a:p>
          <a:p>
            <a:r>
              <a:rPr lang="cs-CZ" sz="4800" b="1" dirty="0">
                <a:solidFill>
                  <a:srgbClr val="000000"/>
                </a:solidFill>
                <a:latin typeface="Avenir Next LT Pro Demi" panose="020B0704020202020204" pitchFamily="34" charset="-18"/>
              </a:rPr>
              <a:t>Každý den se na YouTube nahraje 720 000 hodin obsahu!</a:t>
            </a:r>
            <a:endParaRPr lang="cs-CZ" sz="4800" b="1" dirty="0">
              <a:latin typeface="Avenir Next LT Pro Demi" panose="020B0704020202020204" pitchFamily="34" charset="-18"/>
            </a:endParaRPr>
          </a:p>
          <a:p>
            <a:pPr marL="0" indent="0">
              <a:buNone/>
            </a:pPr>
            <a:endParaRPr lang="cs-CZ" sz="2000" b="1" dirty="0">
              <a:latin typeface="Avenir Next LT Pro Demi" panose="020B0704020202020204" pitchFamily="34" charset="-18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AC11241-9CA0-9999-CF29-95A309482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568" y="0"/>
            <a:ext cx="1400432" cy="10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6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BAE60-A300-0CB6-2B98-85038CDFC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0864DB5-BC9A-AC15-814A-E583958BA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568" y="0"/>
            <a:ext cx="1400432" cy="10432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C53802A-E2D7-E65C-67E5-C50BBF1F0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53" y="56858"/>
            <a:ext cx="10295512" cy="674428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0E920BE-673D-45A3-C972-518D77FE5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3" y="2984130"/>
            <a:ext cx="7404243" cy="387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72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9">
            <a:extLst>
              <a:ext uri="{FF2B5EF4-FFF2-40B4-BE49-F238E27FC236}">
                <a16:creationId xmlns:a16="http://schemas.microsoft.com/office/drawing/2014/main" id="{5D9FC6AC-4A12-4825-8ABE-0732B8EF4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86051C-CE55-7153-DCF4-F034A2A8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01" r="1" b="23025"/>
          <a:stretch>
            <a:fillRect/>
          </a:stretch>
        </p:blipFill>
        <p:spPr>
          <a:xfrm>
            <a:off x="1" y="10"/>
            <a:ext cx="13254680" cy="7662724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3A2113F-BCFC-CD90-B069-98D08CB6E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22609"/>
            <a:ext cx="12192000" cy="34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045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Širokoúhlá obrazovka</PresentationFormat>
  <Paragraphs>34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Aptos</vt:lpstr>
      <vt:lpstr>Aptos Black</vt:lpstr>
      <vt:lpstr>Aptos Display</vt:lpstr>
      <vt:lpstr>Arial</vt:lpstr>
      <vt:lpstr>Avenir Next LT Pro Demi</vt:lpstr>
      <vt:lpstr>Calibri</vt:lpstr>
      <vt:lpstr>Motiv Office</vt:lpstr>
      <vt:lpstr>Prezentace aplikace PowerPoint</vt:lpstr>
      <vt:lpstr>TV’s not dead!!!</vt:lpstr>
      <vt:lpstr>TV a radio vs. ONLINE</vt:lpstr>
      <vt:lpstr>Prezentace aplikace PowerPoint</vt:lpstr>
      <vt:lpstr>Prezentace aplikace PowerPoint</vt:lpstr>
      <vt:lpstr>Kolik lidí sleduje YouTube?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ETICKÝ KODEX ADT</vt:lpstr>
      <vt:lpstr>CÍLE ADT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Petr Lutonsky</dc:creator>
  <cp:lastModifiedBy>Petr Lutonsky</cp:lastModifiedBy>
  <cp:revision>1</cp:revision>
  <dcterms:created xsi:type="dcterms:W3CDTF">2025-06-01T05:32:34Z</dcterms:created>
  <dcterms:modified xsi:type="dcterms:W3CDTF">2025-06-01T18:52:51Z</dcterms:modified>
</cp:coreProperties>
</file>